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tags/tag16.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7.xml" ContentType="application/vnd.openxmlformats-officedocument.presentationml.tags+xml"/>
  <Override PartName="/ppt/notesSlides/notesSlide20.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21.xml" ContentType="application/vnd.openxmlformats-officedocument.presentationml.notesSlide+xml"/>
  <Override PartName="/ppt/tags/tag20.xml" ContentType="application/vnd.openxmlformats-officedocument.presentationml.tags+xml"/>
  <Override PartName="/ppt/notesSlides/notesSlide22.xml" ContentType="application/vnd.openxmlformats-officedocument.presentationml.notesSlide+xml"/>
  <Override PartName="/ppt/tags/tag21.xml" ContentType="application/vnd.openxmlformats-officedocument.presentationml.tags+xml"/>
  <Override PartName="/ppt/notesSlides/notesSlide23.xml" ContentType="application/vnd.openxmlformats-officedocument.presentationml.notesSlide+xml"/>
  <Override PartName="/ppt/tags/tag22.xml" ContentType="application/vnd.openxmlformats-officedocument.presentationml.tags+xml"/>
  <Override PartName="/ppt/notesSlides/notesSlide24.xml" ContentType="application/vnd.openxmlformats-officedocument.presentationml.notesSlide+xml"/>
  <Override PartName="/ppt/tags/tag23.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8" r:id="rId4"/>
    <p:sldMasterId id="2147483711" r:id="rId5"/>
  </p:sldMasterIdLst>
  <p:notesMasterIdLst>
    <p:notesMasterId r:id="rId35"/>
  </p:notesMasterIdLst>
  <p:handoutMasterIdLst>
    <p:handoutMasterId r:id="rId36"/>
  </p:handoutMasterIdLst>
  <p:sldIdLst>
    <p:sldId id="304" r:id="rId6"/>
    <p:sldId id="277" r:id="rId7"/>
    <p:sldId id="300" r:id="rId8"/>
    <p:sldId id="271" r:id="rId9"/>
    <p:sldId id="303" r:id="rId10"/>
    <p:sldId id="266" r:id="rId11"/>
    <p:sldId id="267" r:id="rId12"/>
    <p:sldId id="274" r:id="rId13"/>
    <p:sldId id="275" r:id="rId14"/>
    <p:sldId id="295"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302" r:id="rId33"/>
    <p:sldId id="296" r:id="rId3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794" autoAdjust="0"/>
  </p:normalViewPr>
  <p:slideViewPr>
    <p:cSldViewPr>
      <p:cViewPr varScale="1">
        <p:scale>
          <a:sx n="50" d="100"/>
          <a:sy n="50" d="100"/>
        </p:scale>
        <p:origin x="1956" y="54"/>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3014" y="-8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2120"/>
          </a:xfrm>
          <a:prstGeom prst="rect">
            <a:avLst/>
          </a:prstGeom>
        </p:spPr>
        <p:txBody>
          <a:bodyPr vert="horz" lIns="91440" tIns="45720" rIns="91440" bIns="45720" rtlCol="0"/>
          <a:lstStyle>
            <a:lvl1pPr algn="r">
              <a:defRPr sz="1200"/>
            </a:lvl1pPr>
          </a:lstStyle>
          <a:p>
            <a:fld id="{4AAFDCB9-C68F-45F0-843C-6B40D2FE9BFA}" type="datetimeFigureOut">
              <a:rPr lang="en-US" smtClean="0"/>
              <a:t>1/18/2018</a:t>
            </a:fld>
            <a:endParaRPr lang="en-US"/>
          </a:p>
        </p:txBody>
      </p:sp>
      <p:sp>
        <p:nvSpPr>
          <p:cNvPr id="4" name="Footer Placeholder 3"/>
          <p:cNvSpPr>
            <a:spLocks noGrp="1"/>
          </p:cNvSpPr>
          <p:nvPr>
            <p:ph type="ftr" sz="quarter" idx="2"/>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1440" tIns="45720" rIns="91440" bIns="45720" rtlCol="0" anchor="b"/>
          <a:lstStyle>
            <a:lvl1pPr algn="r">
              <a:defRPr sz="1200"/>
            </a:lvl1pPr>
          </a:lstStyle>
          <a:p>
            <a:fld id="{0BEE5935-9531-4C6E-9D11-FEEA0FB82904}" type="slidenum">
              <a:rPr lang="en-US" smtClean="0"/>
              <a:t>‹#›</a:t>
            </a:fld>
            <a:endParaRPr lang="en-US"/>
          </a:p>
        </p:txBody>
      </p:sp>
    </p:spTree>
    <p:extLst>
      <p:ext uri="{BB962C8B-B14F-4D97-AF65-F5344CB8AC3E}">
        <p14:creationId xmlns:p14="http://schemas.microsoft.com/office/powerpoint/2010/main" val="990916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766308F7-EC3A-4232-9DBD-6B90F3A7579D}" type="datetimeFigureOut">
              <a:rPr lang="en-US" smtClean="0"/>
              <a:t>1/18/2018</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7EC2E294-FAFC-4FE6-85DF-E32C2E034259}" type="slidenum">
              <a:rPr lang="en-US" smtClean="0"/>
              <a:t>‹#›</a:t>
            </a:fld>
            <a:endParaRPr lang="en-US"/>
          </a:p>
        </p:txBody>
      </p:sp>
    </p:spTree>
    <p:extLst>
      <p:ext uri="{BB962C8B-B14F-4D97-AF65-F5344CB8AC3E}">
        <p14:creationId xmlns:p14="http://schemas.microsoft.com/office/powerpoint/2010/main" val="2385871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acs.org/getinvolved"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txBox="1">
            <a:spLocks noGrp="1" noChangeArrowheads="1"/>
          </p:cNvSpPr>
          <p:nvPr/>
        </p:nvSpPr>
        <p:spPr bwMode="auto">
          <a:xfrm>
            <a:off x="3970341" y="8772379"/>
            <a:ext cx="3038475"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34" tIns="46318" rIns="92634" bIns="46318" anchor="b"/>
          <a:lstStyle>
            <a:lvl1pPr defTabSz="927100" eaLnBrk="0" hangingPunct="0">
              <a:defRPr sz="2400">
                <a:solidFill>
                  <a:srgbClr val="0054A6"/>
                </a:solidFill>
                <a:latin typeface="Arial" charset="0"/>
                <a:ea typeface="ＭＳ Ｐゴシック" charset="0"/>
                <a:cs typeface="ＭＳ Ｐゴシック" charset="0"/>
              </a:defRPr>
            </a:lvl1pPr>
            <a:lvl2pPr marL="742950" indent="-285750" defTabSz="927100" eaLnBrk="0" hangingPunct="0">
              <a:defRPr sz="2400">
                <a:solidFill>
                  <a:srgbClr val="0054A6"/>
                </a:solidFill>
                <a:latin typeface="Arial" charset="0"/>
                <a:ea typeface="ＭＳ Ｐゴシック" charset="0"/>
              </a:defRPr>
            </a:lvl2pPr>
            <a:lvl3pPr marL="1143000" indent="-228600" defTabSz="927100" eaLnBrk="0" hangingPunct="0">
              <a:defRPr sz="2400">
                <a:solidFill>
                  <a:srgbClr val="0054A6"/>
                </a:solidFill>
                <a:latin typeface="Arial" charset="0"/>
                <a:ea typeface="ＭＳ Ｐゴシック" charset="0"/>
              </a:defRPr>
            </a:lvl3pPr>
            <a:lvl4pPr marL="1600200" indent="-228600" defTabSz="927100" eaLnBrk="0" hangingPunct="0">
              <a:defRPr sz="2400">
                <a:solidFill>
                  <a:srgbClr val="0054A6"/>
                </a:solidFill>
                <a:latin typeface="Arial" charset="0"/>
                <a:ea typeface="ＭＳ Ｐゴシック" charset="0"/>
              </a:defRPr>
            </a:lvl4pPr>
            <a:lvl5pPr marL="2057400" indent="-228600" defTabSz="927100" eaLnBrk="0" hangingPunct="0">
              <a:defRPr sz="2400">
                <a:solidFill>
                  <a:srgbClr val="0054A6"/>
                </a:solidFill>
                <a:latin typeface="Arial" charset="0"/>
                <a:ea typeface="ＭＳ Ｐゴシック" charset="0"/>
              </a:defRPr>
            </a:lvl5pPr>
            <a:lvl6pPr marL="2514600" indent="-228600" algn="ctr" defTabSz="927100" eaLnBrk="0" fontAlgn="base" hangingPunct="0">
              <a:lnSpc>
                <a:spcPct val="90000"/>
              </a:lnSpc>
              <a:spcBef>
                <a:spcPct val="10000"/>
              </a:spcBef>
              <a:spcAft>
                <a:spcPct val="40000"/>
              </a:spcAft>
              <a:defRPr sz="2400">
                <a:solidFill>
                  <a:srgbClr val="0054A6"/>
                </a:solidFill>
                <a:latin typeface="Arial" charset="0"/>
                <a:ea typeface="ＭＳ Ｐゴシック" charset="0"/>
              </a:defRPr>
            </a:lvl6pPr>
            <a:lvl7pPr marL="2971800" indent="-228600" algn="ctr" defTabSz="927100" eaLnBrk="0" fontAlgn="base" hangingPunct="0">
              <a:lnSpc>
                <a:spcPct val="90000"/>
              </a:lnSpc>
              <a:spcBef>
                <a:spcPct val="10000"/>
              </a:spcBef>
              <a:spcAft>
                <a:spcPct val="40000"/>
              </a:spcAft>
              <a:defRPr sz="2400">
                <a:solidFill>
                  <a:srgbClr val="0054A6"/>
                </a:solidFill>
                <a:latin typeface="Arial" charset="0"/>
                <a:ea typeface="ＭＳ Ｐゴシック" charset="0"/>
              </a:defRPr>
            </a:lvl7pPr>
            <a:lvl8pPr marL="3429000" indent="-228600" algn="ctr" defTabSz="927100" eaLnBrk="0" fontAlgn="base" hangingPunct="0">
              <a:lnSpc>
                <a:spcPct val="90000"/>
              </a:lnSpc>
              <a:spcBef>
                <a:spcPct val="10000"/>
              </a:spcBef>
              <a:spcAft>
                <a:spcPct val="40000"/>
              </a:spcAft>
              <a:defRPr sz="2400">
                <a:solidFill>
                  <a:srgbClr val="0054A6"/>
                </a:solidFill>
                <a:latin typeface="Arial" charset="0"/>
                <a:ea typeface="ＭＳ Ｐゴシック" charset="0"/>
              </a:defRPr>
            </a:lvl8pPr>
            <a:lvl9pPr marL="3886200" indent="-228600" algn="ctr" defTabSz="927100" eaLnBrk="0" fontAlgn="base" hangingPunct="0">
              <a:lnSpc>
                <a:spcPct val="90000"/>
              </a:lnSpc>
              <a:spcBef>
                <a:spcPct val="10000"/>
              </a:spcBef>
              <a:spcAft>
                <a:spcPct val="40000"/>
              </a:spcAft>
              <a:defRPr sz="2400">
                <a:solidFill>
                  <a:srgbClr val="0054A6"/>
                </a:solidFill>
                <a:latin typeface="Arial" charset="0"/>
                <a:ea typeface="ＭＳ Ｐゴシック" charset="0"/>
              </a:defRPr>
            </a:lvl9pPr>
          </a:lstStyle>
          <a:p>
            <a:pPr algn="r" eaLnBrk="1" fontAlgn="base" hangingPunct="1">
              <a:spcBef>
                <a:spcPct val="0"/>
              </a:spcBef>
              <a:spcAft>
                <a:spcPct val="0"/>
              </a:spcAft>
            </a:pPr>
            <a:fld id="{F5807ACB-7F15-4C43-9B7A-5560E7315E0D}" type="slidenum">
              <a:rPr lang="en-GB" sz="1200">
                <a:solidFill>
                  <a:prstClr val="black"/>
                </a:solidFill>
              </a:rPr>
              <a:pPr algn="r" eaLnBrk="1" fontAlgn="base" hangingPunct="1">
                <a:spcBef>
                  <a:spcPct val="0"/>
                </a:spcBef>
                <a:spcAft>
                  <a:spcPct val="0"/>
                </a:spcAft>
              </a:pPr>
              <a:t>2</a:t>
            </a:fld>
            <a:endParaRPr lang="en-GB" sz="1200" dirty="0">
              <a:solidFill>
                <a:prstClr val="black"/>
              </a:solidFill>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latin typeface="Arial" charset="0"/>
              <a:ea typeface="ＭＳ Ｐゴシック" charset="0"/>
            </a:endParaRPr>
          </a:p>
          <a:p>
            <a:pPr eaLnBrk="1" hangingPunct="1"/>
            <a:r>
              <a:rPr lang="en-US" dirty="0">
                <a:ea typeface="ＭＳ Ｐゴシック" charset="0"/>
              </a:rPr>
              <a:t>Good afternoon: on behalf of the Leadership Institute, the Local Section Activities Committee</a:t>
            </a:r>
            <a:r>
              <a:rPr lang="en-US" dirty="0" smtClean="0">
                <a:ea typeface="ＭＳ Ｐゴシック" charset="0"/>
              </a:rPr>
              <a:t>,, I </a:t>
            </a:r>
            <a:r>
              <a:rPr lang="en-US" dirty="0">
                <a:ea typeface="ＭＳ Ｐゴシック" charset="0"/>
              </a:rPr>
              <a:t>would like to welcome you to the </a:t>
            </a:r>
            <a:r>
              <a:rPr lang="en-US" dirty="0" smtClean="0">
                <a:ea typeface="ＭＳ Ｐゴシック" charset="0"/>
              </a:rPr>
              <a:t>2018 </a:t>
            </a:r>
            <a:r>
              <a:rPr lang="en-US" dirty="0">
                <a:ea typeface="ＭＳ Ｐゴシック" charset="0"/>
              </a:rPr>
              <a:t>ACS Leadership Institute</a:t>
            </a:r>
            <a:r>
              <a:rPr lang="en-US" dirty="0" smtClean="0">
                <a:ea typeface="ＭＳ Ｐゴシック" charset="0"/>
              </a:rPr>
              <a:t>. Before we get started, I encourage you to use the post-it notes on the table to jot down questions</a:t>
            </a:r>
            <a:r>
              <a:rPr lang="en-US" baseline="0" dirty="0" smtClean="0">
                <a:ea typeface="ＭＳ Ｐゴシック" charset="0"/>
              </a:rPr>
              <a:t> that you may have that you’d like us to answer during the Town Hall meeting on Sunday. We will cover a wealth of information today and you may think of questions along the way or even overnight. You should post the questions to one of the poster boards and we’ll answer them Sunday morning.</a:t>
            </a:r>
            <a:endParaRPr lang="en-US" dirty="0">
              <a:ea typeface="ＭＳ Ｐゴシック" charset="0"/>
            </a:endParaRPr>
          </a:p>
          <a:p>
            <a:pPr eaLnBrk="1" hangingPunct="1"/>
            <a:endParaRPr lang="en-US" dirty="0">
              <a:ea typeface="ＭＳ Ｐゴシック" charset="0"/>
            </a:endParaRPr>
          </a:p>
          <a:p>
            <a:pPr defTabSz="881365" fontAlgn="base">
              <a:spcBef>
                <a:spcPct val="30000"/>
              </a:spcBef>
              <a:spcAft>
                <a:spcPct val="0"/>
              </a:spcAft>
              <a:defRPr/>
            </a:pPr>
            <a:r>
              <a:rPr lang="en-US" sz="1100" dirty="0">
                <a:latin typeface="Arial" charset="0"/>
              </a:rPr>
              <a:t>A lot of work goes into the Leadership Institute and in supporting local </a:t>
            </a:r>
            <a:r>
              <a:rPr lang="en-US" sz="1100" dirty="0" smtClean="0">
                <a:latin typeface="Arial" charset="0"/>
              </a:rPr>
              <a:t>sections </a:t>
            </a:r>
            <a:r>
              <a:rPr lang="en-US" sz="1100" dirty="0">
                <a:latin typeface="Arial" charset="0"/>
              </a:rPr>
              <a:t>so I thought it would be useful  to show you the LSAC team for this weekend and some of the national ACS staff you may </a:t>
            </a:r>
            <a:r>
              <a:rPr lang="en-US" sz="1100" dirty="0" smtClean="0">
                <a:latin typeface="Arial" charset="0"/>
              </a:rPr>
              <a:t>encounter </a:t>
            </a:r>
            <a:r>
              <a:rPr lang="en-US" sz="1100" dirty="0">
                <a:latin typeface="Arial" charset="0"/>
              </a:rPr>
              <a:t>over your term in office. This will allow you to put names and faces together. </a:t>
            </a:r>
          </a:p>
          <a:p>
            <a:pPr eaLnBrk="1" hangingPunct="1"/>
            <a:endParaRPr lang="en-US" dirty="0">
              <a:ea typeface="ＭＳ Ｐゴシック" charset="0"/>
            </a:endParaRPr>
          </a:p>
          <a:p>
            <a:pPr eaLnBrk="1" hangingPunct="1"/>
            <a:r>
              <a:rPr lang="en-US" b="1" dirty="0">
                <a:ea typeface="ＭＳ Ｐゴシック" charset="0"/>
              </a:rPr>
              <a:t>Next Slide</a:t>
            </a:r>
          </a:p>
          <a:p>
            <a:pPr eaLnBrk="1" hangingPunct="1"/>
            <a:endParaRPr lang="en-US" dirty="0">
              <a:ea typeface="ＭＳ Ｐゴシック" charset="0"/>
            </a:endParaRPr>
          </a:p>
          <a:p>
            <a:pPr eaLnBrk="1" hangingPunct="1"/>
            <a:endParaRPr lang="en-US" dirty="0">
              <a:latin typeface="Arial" charset="0"/>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31860" eaLnBrk="0" hangingPunct="0">
              <a:defRPr>
                <a:solidFill>
                  <a:schemeClr val="tx1"/>
                </a:solidFill>
                <a:latin typeface="Arial" charset="0"/>
              </a:defRPr>
            </a:lvl1pPr>
            <a:lvl2pPr marL="716108" indent="-275427" defTabSz="931860" eaLnBrk="0" hangingPunct="0">
              <a:defRPr>
                <a:solidFill>
                  <a:schemeClr val="tx1"/>
                </a:solidFill>
                <a:latin typeface="Arial" charset="0"/>
              </a:defRPr>
            </a:lvl2pPr>
            <a:lvl3pPr marL="1101706" indent="-220341" defTabSz="931860" eaLnBrk="0" hangingPunct="0">
              <a:defRPr>
                <a:solidFill>
                  <a:schemeClr val="tx1"/>
                </a:solidFill>
                <a:latin typeface="Arial" charset="0"/>
              </a:defRPr>
            </a:lvl3pPr>
            <a:lvl4pPr marL="1542388" indent="-220341" defTabSz="931860" eaLnBrk="0" hangingPunct="0">
              <a:defRPr>
                <a:solidFill>
                  <a:schemeClr val="tx1"/>
                </a:solidFill>
                <a:latin typeface="Arial" charset="0"/>
              </a:defRPr>
            </a:lvl4pPr>
            <a:lvl5pPr marL="1983071" indent="-220341" defTabSz="931860" eaLnBrk="0" hangingPunct="0">
              <a:defRPr>
                <a:solidFill>
                  <a:schemeClr val="tx1"/>
                </a:solidFill>
                <a:latin typeface="Arial" charset="0"/>
              </a:defRPr>
            </a:lvl5pPr>
            <a:lvl6pPr marL="2423753" indent="-220341" defTabSz="931860" eaLnBrk="0" fontAlgn="base" hangingPunct="0">
              <a:spcBef>
                <a:spcPct val="0"/>
              </a:spcBef>
              <a:spcAft>
                <a:spcPct val="0"/>
              </a:spcAft>
              <a:defRPr>
                <a:solidFill>
                  <a:schemeClr val="tx1"/>
                </a:solidFill>
                <a:latin typeface="Arial" charset="0"/>
              </a:defRPr>
            </a:lvl6pPr>
            <a:lvl7pPr marL="2864435" indent="-220341" defTabSz="931860" eaLnBrk="0" fontAlgn="base" hangingPunct="0">
              <a:spcBef>
                <a:spcPct val="0"/>
              </a:spcBef>
              <a:spcAft>
                <a:spcPct val="0"/>
              </a:spcAft>
              <a:defRPr>
                <a:solidFill>
                  <a:schemeClr val="tx1"/>
                </a:solidFill>
                <a:latin typeface="Arial" charset="0"/>
              </a:defRPr>
            </a:lvl7pPr>
            <a:lvl8pPr marL="3305117" indent="-220341" defTabSz="931860" eaLnBrk="0" fontAlgn="base" hangingPunct="0">
              <a:spcBef>
                <a:spcPct val="0"/>
              </a:spcBef>
              <a:spcAft>
                <a:spcPct val="0"/>
              </a:spcAft>
              <a:defRPr>
                <a:solidFill>
                  <a:schemeClr val="tx1"/>
                </a:solidFill>
                <a:latin typeface="Arial" charset="0"/>
              </a:defRPr>
            </a:lvl8pPr>
            <a:lvl9pPr marL="3745800" indent="-220341" defTabSz="931860" eaLnBrk="0" fontAlgn="base" hangingPunct="0">
              <a:spcBef>
                <a:spcPct val="0"/>
              </a:spcBef>
              <a:spcAft>
                <a:spcPct val="0"/>
              </a:spcAft>
              <a:defRPr>
                <a:solidFill>
                  <a:schemeClr val="tx1"/>
                </a:solidFill>
                <a:latin typeface="Arial" charset="0"/>
              </a:defRPr>
            </a:lvl9pPr>
          </a:lstStyle>
          <a:p>
            <a:pPr eaLnBrk="1" hangingPunct="1"/>
            <a:fld id="{4E4CF4CD-351D-4969-80DD-4C68AA04EF85}" type="slidenum">
              <a:rPr lang="en-US" smtClean="0">
                <a:solidFill>
                  <a:prstClr val="black"/>
                </a:solidFill>
              </a:rPr>
              <a:pPr eaLnBrk="1" hangingPunct="1"/>
              <a:t>12</a:t>
            </a:fld>
            <a:endParaRPr lang="en-US" smtClean="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762000" y="4390921"/>
            <a:ext cx="5608320" cy="4156234"/>
          </a:xfrm>
          <a:noFill/>
        </p:spPr>
        <p:txBody>
          <a:bodyPr/>
          <a:lstStyle/>
          <a:p>
            <a:pPr eaLnBrk="1" hangingPunct="1"/>
            <a:r>
              <a:rPr lang="en-US" dirty="0" smtClean="0"/>
              <a:t>To</a:t>
            </a:r>
            <a:r>
              <a:rPr lang="en-US" baseline="0" dirty="0" smtClean="0"/>
              <a:t> provide you with some insight of who is in the room, {READ SLIDE}</a:t>
            </a:r>
          </a:p>
          <a:p>
            <a:pPr eaLnBrk="1" hangingPunct="1"/>
            <a:endParaRPr lang="en-US" baseline="0" dirty="0" smtClean="0"/>
          </a:p>
          <a:p>
            <a:pPr eaLnBrk="1" hangingPunct="1"/>
            <a:r>
              <a:rPr lang="en-US" baseline="0" dirty="0" smtClean="0"/>
              <a:t>Dec 31, 2017</a:t>
            </a:r>
          </a:p>
          <a:p>
            <a:pPr eaLnBrk="1" hangingPunct="1"/>
            <a:endParaRPr lang="en-US" baseline="0" dirty="0" smtClean="0"/>
          </a:p>
          <a:p>
            <a:pPr eaLnBrk="1" hangingPunct="1"/>
            <a:r>
              <a:rPr lang="en-US" baseline="0" dirty="0" smtClean="0"/>
              <a:t>Panhandle Plains 87 members</a:t>
            </a:r>
          </a:p>
          <a:p>
            <a:pPr eaLnBrk="1" hangingPunct="1"/>
            <a:r>
              <a:rPr lang="en-US" baseline="0" dirty="0" smtClean="0"/>
              <a:t>NE: 5,875 Members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Local</a:t>
            </a:r>
            <a:r>
              <a:rPr lang="en-US" baseline="0" dirty="0" smtClean="0"/>
              <a:t> sections range in size from 50—over 6000 members. </a:t>
            </a:r>
            <a:r>
              <a:rPr lang="en-US" dirty="0" smtClean="0"/>
              <a:t>Let’s do a check on the variety</a:t>
            </a:r>
            <a:r>
              <a:rPr lang="en-US" baseline="0" dirty="0" smtClean="0"/>
              <a:t> of local section sizes here at the Institute. By the sounds/cheers of your voices and applauses, let’s do a roll call. When the size of your local section appears on the screen, let’s hear a shout out for your section size……</a:t>
            </a:r>
          </a:p>
          <a:p>
            <a:endParaRPr lang="en-US" baseline="0" dirty="0" smtClean="0"/>
          </a:p>
          <a:p>
            <a:r>
              <a:rPr lang="en-US" baseline="0" dirty="0" smtClean="0"/>
              <a:t>If you don’t know the answer, we will be sharing resources this weekend on that and much more.</a:t>
            </a:r>
            <a:endParaRPr lang="en-US" dirty="0"/>
          </a:p>
        </p:txBody>
      </p:sp>
      <p:sp>
        <p:nvSpPr>
          <p:cNvPr id="4" name="Slide Number Placeholder 3"/>
          <p:cNvSpPr>
            <a:spLocks noGrp="1"/>
          </p:cNvSpPr>
          <p:nvPr>
            <p:ph type="sldNum" sz="quarter" idx="10"/>
          </p:nvPr>
        </p:nvSpPr>
        <p:spPr/>
        <p:txBody>
          <a:bodyPr/>
          <a:lstStyle/>
          <a:p>
            <a:pPr>
              <a:defRPr/>
            </a:pPr>
            <a:fld id="{3C97FE53-E30C-4306-8976-520E8CD9618E}" type="slidenum">
              <a:rPr lang="en-US" smtClean="0">
                <a:solidFill>
                  <a:prstClr val="black"/>
                </a:solidFill>
              </a:rPr>
              <a:pPr>
                <a:defRPr/>
              </a:pPr>
              <a:t>13</a:t>
            </a:fld>
            <a:endParaRPr lang="en-US">
              <a:solidFill>
                <a:prstClr val="black"/>
              </a:solidFill>
            </a:endParaRPr>
          </a:p>
        </p:txBody>
      </p:sp>
    </p:spTree>
    <p:extLst>
      <p:ext uri="{BB962C8B-B14F-4D97-AF65-F5344CB8AC3E}">
        <p14:creationId xmlns:p14="http://schemas.microsoft.com/office/powerpoint/2010/main" val="3630324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few other local section facts……</a:t>
            </a:r>
          </a:p>
          <a:p>
            <a:pPr eaLnBrk="1" hangingPunct="1"/>
            <a:r>
              <a:rPr lang="en-US" dirty="0" smtClean="0"/>
              <a:t>Minimum Membership to start a local section is 50. A local section must maintain</a:t>
            </a:r>
            <a:r>
              <a:rPr lang="en-US" baseline="0" dirty="0" smtClean="0"/>
              <a:t> a minimum for 50 members to be considered active. LSAC monitors the increase and decrease in section membership on a regular basis. </a:t>
            </a:r>
            <a:r>
              <a:rPr lang="en-US" dirty="0" smtClean="0"/>
              <a:t> </a:t>
            </a:r>
          </a:p>
          <a:p>
            <a:pPr eaLnBrk="1" hangingPunct="1"/>
            <a:endParaRPr lang="en-US" dirty="0" smtClean="0"/>
          </a:p>
          <a:p>
            <a:r>
              <a:rPr lang="en-US" baseline="0" dirty="0" smtClean="0"/>
              <a:t>Please join me in celebrating the following sections that are celebrating anniversaries in 2017. If representatives from these sections are present, please stand so that we can applaud your success.</a:t>
            </a:r>
            <a:endParaRPr lang="en-US" dirty="0"/>
          </a:p>
        </p:txBody>
      </p:sp>
      <p:sp>
        <p:nvSpPr>
          <p:cNvPr id="4" name="Slide Number Placeholder 3"/>
          <p:cNvSpPr>
            <a:spLocks noGrp="1"/>
          </p:cNvSpPr>
          <p:nvPr>
            <p:ph type="sldNum" sz="quarter" idx="10"/>
          </p:nvPr>
        </p:nvSpPr>
        <p:spPr/>
        <p:txBody>
          <a:bodyPr/>
          <a:lstStyle/>
          <a:p>
            <a:fld id="{CB7F2C24-337D-4A42-8769-C704EF8E408E}" type="slidenum">
              <a:rPr lang="en-US" smtClean="0">
                <a:solidFill>
                  <a:prstClr val="black"/>
                </a:solidFill>
              </a:rPr>
              <a:pPr/>
              <a:t>14</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31860" eaLnBrk="0" hangingPunct="0">
              <a:defRPr>
                <a:solidFill>
                  <a:schemeClr val="tx1"/>
                </a:solidFill>
                <a:latin typeface="Arial" charset="0"/>
              </a:defRPr>
            </a:lvl1pPr>
            <a:lvl2pPr marL="716108" indent="-275427" defTabSz="931860" eaLnBrk="0" hangingPunct="0">
              <a:defRPr>
                <a:solidFill>
                  <a:schemeClr val="tx1"/>
                </a:solidFill>
                <a:latin typeface="Arial" charset="0"/>
              </a:defRPr>
            </a:lvl2pPr>
            <a:lvl3pPr marL="1101706" indent="-220341" defTabSz="931860" eaLnBrk="0" hangingPunct="0">
              <a:defRPr>
                <a:solidFill>
                  <a:schemeClr val="tx1"/>
                </a:solidFill>
                <a:latin typeface="Arial" charset="0"/>
              </a:defRPr>
            </a:lvl3pPr>
            <a:lvl4pPr marL="1542388" indent="-220341" defTabSz="931860" eaLnBrk="0" hangingPunct="0">
              <a:defRPr>
                <a:solidFill>
                  <a:schemeClr val="tx1"/>
                </a:solidFill>
                <a:latin typeface="Arial" charset="0"/>
              </a:defRPr>
            </a:lvl4pPr>
            <a:lvl5pPr marL="1983071" indent="-220341" defTabSz="931860" eaLnBrk="0" hangingPunct="0">
              <a:defRPr>
                <a:solidFill>
                  <a:schemeClr val="tx1"/>
                </a:solidFill>
                <a:latin typeface="Arial" charset="0"/>
              </a:defRPr>
            </a:lvl5pPr>
            <a:lvl6pPr marL="2423753" indent="-220341" defTabSz="931860" eaLnBrk="0" fontAlgn="base" hangingPunct="0">
              <a:spcBef>
                <a:spcPct val="0"/>
              </a:spcBef>
              <a:spcAft>
                <a:spcPct val="0"/>
              </a:spcAft>
              <a:defRPr>
                <a:solidFill>
                  <a:schemeClr val="tx1"/>
                </a:solidFill>
                <a:latin typeface="Arial" charset="0"/>
              </a:defRPr>
            </a:lvl6pPr>
            <a:lvl7pPr marL="2864435" indent="-220341" defTabSz="931860" eaLnBrk="0" fontAlgn="base" hangingPunct="0">
              <a:spcBef>
                <a:spcPct val="0"/>
              </a:spcBef>
              <a:spcAft>
                <a:spcPct val="0"/>
              </a:spcAft>
              <a:defRPr>
                <a:solidFill>
                  <a:schemeClr val="tx1"/>
                </a:solidFill>
                <a:latin typeface="Arial" charset="0"/>
              </a:defRPr>
            </a:lvl7pPr>
            <a:lvl8pPr marL="3305117" indent="-220341" defTabSz="931860" eaLnBrk="0" fontAlgn="base" hangingPunct="0">
              <a:spcBef>
                <a:spcPct val="0"/>
              </a:spcBef>
              <a:spcAft>
                <a:spcPct val="0"/>
              </a:spcAft>
              <a:defRPr>
                <a:solidFill>
                  <a:schemeClr val="tx1"/>
                </a:solidFill>
                <a:latin typeface="Arial" charset="0"/>
              </a:defRPr>
            </a:lvl8pPr>
            <a:lvl9pPr marL="3745800" indent="-220341" defTabSz="931860" eaLnBrk="0" fontAlgn="base" hangingPunct="0">
              <a:spcBef>
                <a:spcPct val="0"/>
              </a:spcBef>
              <a:spcAft>
                <a:spcPct val="0"/>
              </a:spcAft>
              <a:defRPr>
                <a:solidFill>
                  <a:schemeClr val="tx1"/>
                </a:solidFill>
                <a:latin typeface="Arial" charset="0"/>
              </a:defRPr>
            </a:lvl9pPr>
          </a:lstStyle>
          <a:p>
            <a:pPr eaLnBrk="1" hangingPunct="1"/>
            <a:fld id="{F0788492-8891-4A0F-A503-8E405657F9CC}" type="slidenum">
              <a:rPr lang="en-US" smtClean="0">
                <a:solidFill>
                  <a:prstClr val="black"/>
                </a:solidFill>
              </a:rPr>
              <a:pPr eaLnBrk="1" hangingPunct="1"/>
              <a:t>15</a:t>
            </a:fld>
            <a:endParaRPr lang="en-US" smtClean="0">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dirty="0" smtClean="0"/>
              <a:t>READ SLIDE</a:t>
            </a:r>
          </a:p>
          <a:p>
            <a:pPr eaLnBrk="1" hangingPunct="1"/>
            <a:endParaRPr lang="en-US" dirty="0" smtClean="0"/>
          </a:p>
          <a:p>
            <a:pPr eaLnBrk="1" hangingPunct="1"/>
            <a:r>
              <a:rPr lang="en-US" dirty="0" smtClean="0"/>
              <a:t>If you attend the Communicating with</a:t>
            </a:r>
            <a:r>
              <a:rPr lang="en-US" baseline="0" dirty="0" smtClean="0"/>
              <a:t> Your Local Section workshop you’ll hear more about the ACS Network and how it can be used to assist with communicating with your members.</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31860" eaLnBrk="0" hangingPunct="0">
              <a:defRPr>
                <a:solidFill>
                  <a:schemeClr val="tx1"/>
                </a:solidFill>
                <a:latin typeface="Arial" charset="0"/>
              </a:defRPr>
            </a:lvl1pPr>
            <a:lvl2pPr marL="716108" indent="-275427" defTabSz="931860" eaLnBrk="0" hangingPunct="0">
              <a:defRPr>
                <a:solidFill>
                  <a:schemeClr val="tx1"/>
                </a:solidFill>
                <a:latin typeface="Arial" charset="0"/>
              </a:defRPr>
            </a:lvl2pPr>
            <a:lvl3pPr marL="1101706" indent="-220341" defTabSz="931860" eaLnBrk="0" hangingPunct="0">
              <a:defRPr>
                <a:solidFill>
                  <a:schemeClr val="tx1"/>
                </a:solidFill>
                <a:latin typeface="Arial" charset="0"/>
              </a:defRPr>
            </a:lvl3pPr>
            <a:lvl4pPr marL="1542388" indent="-220341" defTabSz="931860" eaLnBrk="0" hangingPunct="0">
              <a:defRPr>
                <a:solidFill>
                  <a:schemeClr val="tx1"/>
                </a:solidFill>
                <a:latin typeface="Arial" charset="0"/>
              </a:defRPr>
            </a:lvl4pPr>
            <a:lvl5pPr marL="1983071" indent="-220341" defTabSz="931860" eaLnBrk="0" hangingPunct="0">
              <a:defRPr>
                <a:solidFill>
                  <a:schemeClr val="tx1"/>
                </a:solidFill>
                <a:latin typeface="Arial" charset="0"/>
              </a:defRPr>
            </a:lvl5pPr>
            <a:lvl6pPr marL="2423753" indent="-220341" defTabSz="931860" eaLnBrk="0" fontAlgn="base" hangingPunct="0">
              <a:spcBef>
                <a:spcPct val="0"/>
              </a:spcBef>
              <a:spcAft>
                <a:spcPct val="0"/>
              </a:spcAft>
              <a:defRPr>
                <a:solidFill>
                  <a:schemeClr val="tx1"/>
                </a:solidFill>
                <a:latin typeface="Arial" charset="0"/>
              </a:defRPr>
            </a:lvl6pPr>
            <a:lvl7pPr marL="2864435" indent="-220341" defTabSz="931860" eaLnBrk="0" fontAlgn="base" hangingPunct="0">
              <a:spcBef>
                <a:spcPct val="0"/>
              </a:spcBef>
              <a:spcAft>
                <a:spcPct val="0"/>
              </a:spcAft>
              <a:defRPr>
                <a:solidFill>
                  <a:schemeClr val="tx1"/>
                </a:solidFill>
                <a:latin typeface="Arial" charset="0"/>
              </a:defRPr>
            </a:lvl7pPr>
            <a:lvl8pPr marL="3305117" indent="-220341" defTabSz="931860" eaLnBrk="0" fontAlgn="base" hangingPunct="0">
              <a:spcBef>
                <a:spcPct val="0"/>
              </a:spcBef>
              <a:spcAft>
                <a:spcPct val="0"/>
              </a:spcAft>
              <a:defRPr>
                <a:solidFill>
                  <a:schemeClr val="tx1"/>
                </a:solidFill>
                <a:latin typeface="Arial" charset="0"/>
              </a:defRPr>
            </a:lvl8pPr>
            <a:lvl9pPr marL="3745800" indent="-220341" defTabSz="931860" eaLnBrk="0" fontAlgn="base" hangingPunct="0">
              <a:spcBef>
                <a:spcPct val="0"/>
              </a:spcBef>
              <a:spcAft>
                <a:spcPct val="0"/>
              </a:spcAft>
              <a:defRPr>
                <a:solidFill>
                  <a:schemeClr val="tx1"/>
                </a:solidFill>
                <a:latin typeface="Arial" charset="0"/>
              </a:defRPr>
            </a:lvl9pPr>
          </a:lstStyle>
          <a:p>
            <a:pPr eaLnBrk="1" hangingPunct="1"/>
            <a:fld id="{11CE451C-AFCA-4672-B8A8-1BE7939D4E3F}" type="slidenum">
              <a:rPr lang="en-US" smtClean="0">
                <a:solidFill>
                  <a:prstClr val="black"/>
                </a:solidFill>
              </a:rPr>
              <a:pPr eaLnBrk="1" hangingPunct="1"/>
              <a:t>16</a:t>
            </a:fld>
            <a:endParaRPr lang="en-US" smtClean="0">
              <a:solidFill>
                <a:prstClr val="black"/>
              </a:solidFill>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dirty="0" smtClean="0"/>
              <a:t>One of the most important files that you and other</a:t>
            </a:r>
            <a:r>
              <a:rPr lang="en-US" baseline="0" dirty="0" smtClean="0"/>
              <a:t> members of your Executive Committee will work with are the eRosters. The screen provides you with some important items to note about the eRosters. There will be a booth at the Resource Fair tomorrow night for you to learn more about the eRosters. </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a show of hands, how many sections conducted their elections electronically?</a:t>
            </a:r>
          </a:p>
          <a:p>
            <a:r>
              <a:rPr lang="en-US" dirty="0" smtClean="0"/>
              <a:t>How</a:t>
            </a:r>
            <a:r>
              <a:rPr lang="en-US" baseline="0" dirty="0" smtClean="0"/>
              <a:t> many of you did not conduct an election?</a:t>
            </a:r>
          </a:p>
          <a:p>
            <a:r>
              <a:rPr lang="en-US" baseline="0" dirty="0" smtClean="0"/>
              <a:t>How many of you do not know if an election was held?</a:t>
            </a:r>
            <a:endParaRPr lang="en-US" dirty="0"/>
          </a:p>
        </p:txBody>
      </p:sp>
      <p:sp>
        <p:nvSpPr>
          <p:cNvPr id="4" name="Slide Number Placeholder 3"/>
          <p:cNvSpPr>
            <a:spLocks noGrp="1"/>
          </p:cNvSpPr>
          <p:nvPr>
            <p:ph type="sldNum" sz="quarter" idx="10"/>
          </p:nvPr>
        </p:nvSpPr>
        <p:spPr/>
        <p:txBody>
          <a:bodyPr/>
          <a:lstStyle/>
          <a:p>
            <a:pPr>
              <a:defRPr/>
            </a:pPr>
            <a:fld id="{3C97FE53-E30C-4306-8976-520E8CD9618E}" type="slidenum">
              <a:rPr lang="en-US" smtClean="0">
                <a:solidFill>
                  <a:prstClr val="black"/>
                </a:solidFill>
              </a:rPr>
              <a:pPr>
                <a:defRPr/>
              </a:pPr>
              <a:t>17</a:t>
            </a:fld>
            <a:endParaRPr lang="en-US">
              <a:solidFill>
                <a:prstClr val="black"/>
              </a:solidFill>
            </a:endParaRPr>
          </a:p>
        </p:txBody>
      </p:sp>
    </p:spTree>
    <p:extLst>
      <p:ext uri="{BB962C8B-B14F-4D97-AF65-F5344CB8AC3E}">
        <p14:creationId xmlns:p14="http://schemas.microsoft.com/office/powerpoint/2010/main" val="283049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C2E294-FAFC-4FE6-85DF-E32C2E034259}" type="slidenum">
              <a:rPr lang="en-US" smtClean="0"/>
              <a:t>18</a:t>
            </a:fld>
            <a:endParaRPr lang="en-US"/>
          </a:p>
        </p:txBody>
      </p:sp>
    </p:spTree>
    <p:extLst>
      <p:ext uri="{BB962C8B-B14F-4D97-AF65-F5344CB8AC3E}">
        <p14:creationId xmlns:p14="http://schemas.microsoft.com/office/powerpoint/2010/main" val="5592156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31860" eaLnBrk="0" hangingPunct="0">
              <a:defRPr>
                <a:solidFill>
                  <a:schemeClr val="tx1"/>
                </a:solidFill>
                <a:latin typeface="Arial" charset="0"/>
              </a:defRPr>
            </a:lvl1pPr>
            <a:lvl2pPr marL="716108" indent="-275427" defTabSz="931860" eaLnBrk="0" hangingPunct="0">
              <a:defRPr>
                <a:solidFill>
                  <a:schemeClr val="tx1"/>
                </a:solidFill>
                <a:latin typeface="Arial" charset="0"/>
              </a:defRPr>
            </a:lvl2pPr>
            <a:lvl3pPr marL="1101706" indent="-220341" defTabSz="931860" eaLnBrk="0" hangingPunct="0">
              <a:defRPr>
                <a:solidFill>
                  <a:schemeClr val="tx1"/>
                </a:solidFill>
                <a:latin typeface="Arial" charset="0"/>
              </a:defRPr>
            </a:lvl3pPr>
            <a:lvl4pPr marL="1542388" indent="-220341" defTabSz="931860" eaLnBrk="0" hangingPunct="0">
              <a:defRPr>
                <a:solidFill>
                  <a:schemeClr val="tx1"/>
                </a:solidFill>
                <a:latin typeface="Arial" charset="0"/>
              </a:defRPr>
            </a:lvl4pPr>
            <a:lvl5pPr marL="1983071" indent="-220341" defTabSz="931860" eaLnBrk="0" hangingPunct="0">
              <a:defRPr>
                <a:solidFill>
                  <a:schemeClr val="tx1"/>
                </a:solidFill>
                <a:latin typeface="Arial" charset="0"/>
              </a:defRPr>
            </a:lvl5pPr>
            <a:lvl6pPr marL="2423753" indent="-220341" defTabSz="931860" eaLnBrk="0" fontAlgn="base" hangingPunct="0">
              <a:spcBef>
                <a:spcPct val="0"/>
              </a:spcBef>
              <a:spcAft>
                <a:spcPct val="0"/>
              </a:spcAft>
              <a:defRPr>
                <a:solidFill>
                  <a:schemeClr val="tx1"/>
                </a:solidFill>
                <a:latin typeface="Arial" charset="0"/>
              </a:defRPr>
            </a:lvl6pPr>
            <a:lvl7pPr marL="2864435" indent="-220341" defTabSz="931860" eaLnBrk="0" fontAlgn="base" hangingPunct="0">
              <a:spcBef>
                <a:spcPct val="0"/>
              </a:spcBef>
              <a:spcAft>
                <a:spcPct val="0"/>
              </a:spcAft>
              <a:defRPr>
                <a:solidFill>
                  <a:schemeClr val="tx1"/>
                </a:solidFill>
                <a:latin typeface="Arial" charset="0"/>
              </a:defRPr>
            </a:lvl7pPr>
            <a:lvl8pPr marL="3305117" indent="-220341" defTabSz="931860" eaLnBrk="0" fontAlgn="base" hangingPunct="0">
              <a:spcBef>
                <a:spcPct val="0"/>
              </a:spcBef>
              <a:spcAft>
                <a:spcPct val="0"/>
              </a:spcAft>
              <a:defRPr>
                <a:solidFill>
                  <a:schemeClr val="tx1"/>
                </a:solidFill>
                <a:latin typeface="Arial" charset="0"/>
              </a:defRPr>
            </a:lvl8pPr>
            <a:lvl9pPr marL="3745800" indent="-220341" defTabSz="931860" eaLnBrk="0" fontAlgn="base" hangingPunct="0">
              <a:spcBef>
                <a:spcPct val="0"/>
              </a:spcBef>
              <a:spcAft>
                <a:spcPct val="0"/>
              </a:spcAft>
              <a:defRPr>
                <a:solidFill>
                  <a:schemeClr val="tx1"/>
                </a:solidFill>
                <a:latin typeface="Arial" charset="0"/>
              </a:defRPr>
            </a:lvl9pPr>
          </a:lstStyle>
          <a:p>
            <a:pPr eaLnBrk="1" hangingPunct="1"/>
            <a:fld id="{0D0DB216-D82D-46D5-8A00-AD673FDB2524}" type="slidenum">
              <a:rPr lang="en-US" smtClean="0">
                <a:solidFill>
                  <a:prstClr val="black"/>
                </a:solidFill>
              </a:rPr>
              <a:pPr eaLnBrk="1" hangingPunct="1"/>
              <a:t>19</a:t>
            </a:fld>
            <a:endParaRPr lang="en-US" smtClean="0">
              <a:solidFill>
                <a:prstClr val="black"/>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dirty="0" smtClean="0"/>
              <a:t>How many of you have seen</a:t>
            </a:r>
            <a:r>
              <a:rPr lang="en-US" baseline="0" dirty="0" smtClean="0"/>
              <a:t> your section’s Bylaws? How many of you know where to get a copy?</a:t>
            </a: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Things to note—the report does not have to be completed by one person. Here’s an opportunity</a:t>
            </a:r>
            <a:r>
              <a:rPr lang="en-US" baseline="0" dirty="0" smtClean="0"/>
              <a:t> to delegate. The entire Executive Committee as well as Councilors have access to FORMS. You can also request permission to have up to three other people assigned to FORMS so that they can assist with completing the report. </a:t>
            </a:r>
            <a:endParaRPr lang="en-US" dirty="0"/>
          </a:p>
        </p:txBody>
      </p:sp>
      <p:sp>
        <p:nvSpPr>
          <p:cNvPr id="4" name="Slide Number Placeholder 3"/>
          <p:cNvSpPr>
            <a:spLocks noGrp="1"/>
          </p:cNvSpPr>
          <p:nvPr>
            <p:ph type="sldNum" sz="quarter" idx="10"/>
          </p:nvPr>
        </p:nvSpPr>
        <p:spPr/>
        <p:txBody>
          <a:bodyPr/>
          <a:lstStyle/>
          <a:p>
            <a:pPr>
              <a:defRPr/>
            </a:pPr>
            <a:fld id="{3C97FE53-E30C-4306-8976-520E8CD9618E}" type="slidenum">
              <a:rPr lang="en-US" smtClean="0">
                <a:solidFill>
                  <a:prstClr val="black"/>
                </a:solidFill>
              </a:rPr>
              <a:pPr>
                <a:defRPr/>
              </a:pPr>
              <a:t>20</a:t>
            </a:fld>
            <a:endParaRPr lang="en-US">
              <a:solidFill>
                <a:prstClr val="black"/>
              </a:solidFill>
            </a:endParaRPr>
          </a:p>
        </p:txBody>
      </p:sp>
    </p:spTree>
    <p:extLst>
      <p:ext uri="{BB962C8B-B14F-4D97-AF65-F5344CB8AC3E}">
        <p14:creationId xmlns:p14="http://schemas.microsoft.com/office/powerpoint/2010/main" val="30004141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C2E294-FAFC-4FE6-85DF-E32C2E034259}" type="slidenum">
              <a:rPr lang="en-US" smtClean="0"/>
              <a:t>21</a:t>
            </a:fld>
            <a:endParaRPr lang="en-US"/>
          </a:p>
        </p:txBody>
      </p:sp>
    </p:spTree>
    <p:extLst>
      <p:ext uri="{BB962C8B-B14F-4D97-AF65-F5344CB8AC3E}">
        <p14:creationId xmlns:p14="http://schemas.microsoft.com/office/powerpoint/2010/main" val="3685691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195388" y="692150"/>
            <a:ext cx="4619625" cy="34639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55299" name="Rectangle 3"/>
          <p:cNvSpPr>
            <a:spLocks noGrp="1" noChangeArrowheads="1"/>
          </p:cNvSpPr>
          <p:nvPr>
            <p:ph type="body" idx="1"/>
          </p:nvPr>
        </p:nvSpPr>
        <p:spPr bwMode="auto">
          <a:xfrm>
            <a:off x="701675" y="4387768"/>
            <a:ext cx="5607050" cy="415591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itchFamily="34" charset="-128"/>
              </a:rPr>
              <a:t>Here is the </a:t>
            </a:r>
            <a:r>
              <a:rPr lang="en-US" altLang="en-US" dirty="0" smtClean="0">
                <a:ea typeface="ＭＳ Ｐゴシック" pitchFamily="34" charset="-128"/>
              </a:rPr>
              <a:t>2018 </a:t>
            </a:r>
            <a:r>
              <a:rPr lang="en-US" altLang="en-US" dirty="0">
                <a:ea typeface="ＭＳ Ｐゴシック" pitchFamily="34" charset="-128"/>
              </a:rPr>
              <a:t>executive committee of LSAC.  Jason Ritchie is chair this year.</a:t>
            </a:r>
          </a:p>
          <a:p>
            <a:pPr marL="169838" indent="-169838">
              <a:buFont typeface="Arial"/>
              <a:buChar char="•"/>
            </a:pPr>
            <a:r>
              <a:rPr lang="en-US" altLang="en-US" dirty="0">
                <a:ea typeface="ＭＳ Ｐゴシック" pitchFamily="34" charset="-128"/>
              </a:rPr>
              <a:t>Greg Milligan is the chair of the Grants and Awards subcommittee  of LSAC</a:t>
            </a:r>
          </a:p>
          <a:p>
            <a:pPr marL="169838" indent="-169838">
              <a:buFont typeface="Arial"/>
              <a:buChar char="•"/>
            </a:pPr>
            <a:r>
              <a:rPr lang="en-US" altLang="en-US" dirty="0">
                <a:ea typeface="ＭＳ Ｐゴシック" pitchFamily="34" charset="-128"/>
              </a:rPr>
              <a:t>Ellen Stechel is chair of the Technology and Tools subcommittee,</a:t>
            </a:r>
          </a:p>
          <a:p>
            <a:pPr marL="169838" indent="-169838">
              <a:buFont typeface="Arial"/>
              <a:buChar char="•"/>
            </a:pPr>
            <a:r>
              <a:rPr lang="en-US" altLang="en-US" dirty="0">
                <a:ea typeface="ＭＳ Ｐゴシック" pitchFamily="34" charset="-128"/>
              </a:rPr>
              <a:t>Charles Cannon is the chair of the Communications Subcommittee,</a:t>
            </a:r>
          </a:p>
          <a:p>
            <a:pPr marL="169838" indent="-169838">
              <a:buFont typeface="Arial"/>
              <a:buChar char="•"/>
            </a:pPr>
            <a:r>
              <a:rPr lang="en-US" altLang="en-US" dirty="0">
                <a:ea typeface="ＭＳ Ｐゴシック" pitchFamily="34" charset="-128"/>
              </a:rPr>
              <a:t>And Tracy Hamilton is the Chair of the Operations and Support Subcommittee,</a:t>
            </a:r>
          </a:p>
          <a:p>
            <a:pPr marL="169838" indent="-169838">
              <a:buFont typeface="Arial"/>
              <a:buChar char="•"/>
            </a:pPr>
            <a:r>
              <a:rPr lang="en-US" altLang="en-US" dirty="0">
                <a:ea typeface="ＭＳ Ｐゴシック" pitchFamily="34" charset="-128"/>
              </a:rPr>
              <a:t>All of the LSAC Executive Committee are here to assist you.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C2E294-FAFC-4FE6-85DF-E32C2E034259}" type="slidenum">
              <a:rPr lang="en-US" smtClean="0"/>
              <a:t>22</a:t>
            </a:fld>
            <a:endParaRPr lang="en-US"/>
          </a:p>
        </p:txBody>
      </p:sp>
    </p:spTree>
    <p:extLst>
      <p:ext uri="{BB962C8B-B14F-4D97-AF65-F5344CB8AC3E}">
        <p14:creationId xmlns:p14="http://schemas.microsoft.com/office/powerpoint/2010/main" val="29069678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of you</a:t>
            </a:r>
            <a:r>
              <a:rPr lang="en-US" baseline="0" dirty="0" smtClean="0"/>
              <a:t> think LSAC asks about the number of participants and people served during your events?</a:t>
            </a:r>
            <a:endParaRPr lang="en-US" dirty="0"/>
          </a:p>
        </p:txBody>
      </p:sp>
      <p:sp>
        <p:nvSpPr>
          <p:cNvPr id="4" name="Slide Number Placeholder 3"/>
          <p:cNvSpPr>
            <a:spLocks noGrp="1"/>
          </p:cNvSpPr>
          <p:nvPr>
            <p:ph type="sldNum" sz="quarter" idx="10"/>
          </p:nvPr>
        </p:nvSpPr>
        <p:spPr/>
        <p:txBody>
          <a:bodyPr/>
          <a:lstStyle/>
          <a:p>
            <a:pPr>
              <a:defRPr/>
            </a:pPr>
            <a:fld id="{3C97FE53-E30C-4306-8976-520E8CD9618E}" type="slidenum">
              <a:rPr lang="en-US" smtClean="0">
                <a:solidFill>
                  <a:prstClr val="black"/>
                </a:solidFill>
              </a:rPr>
              <a:pPr>
                <a:defRPr/>
              </a:pPr>
              <a:t>23</a:t>
            </a:fld>
            <a:endParaRPr lang="en-US">
              <a:solidFill>
                <a:prstClr val="black"/>
              </a:solidFill>
            </a:endParaRPr>
          </a:p>
        </p:txBody>
      </p:sp>
    </p:spTree>
    <p:extLst>
      <p:ext uri="{BB962C8B-B14F-4D97-AF65-F5344CB8AC3E}">
        <p14:creationId xmlns:p14="http://schemas.microsoft.com/office/powerpoint/2010/main" val="857622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p>
          <a:p>
            <a:endParaRPr lang="en-US" dirty="0" smtClean="0"/>
          </a:p>
          <a:p>
            <a:r>
              <a:rPr lang="en-US" dirty="0" smtClean="0"/>
              <a:t>*</a:t>
            </a:r>
            <a:r>
              <a:rPr lang="en-US" baseline="0" dirty="0" smtClean="0"/>
              <a:t> Use the Meetings and Events tab – its searchable, can be a source of information of the section and as best practices.</a:t>
            </a:r>
            <a:endParaRPr lang="en-US" dirty="0"/>
          </a:p>
        </p:txBody>
      </p:sp>
      <p:sp>
        <p:nvSpPr>
          <p:cNvPr id="4" name="Slide Number Placeholder 3"/>
          <p:cNvSpPr>
            <a:spLocks noGrp="1"/>
          </p:cNvSpPr>
          <p:nvPr>
            <p:ph type="sldNum" sz="quarter" idx="10"/>
          </p:nvPr>
        </p:nvSpPr>
        <p:spPr/>
        <p:txBody>
          <a:bodyPr/>
          <a:lstStyle/>
          <a:p>
            <a:pPr>
              <a:defRPr/>
            </a:pPr>
            <a:fld id="{3C97FE53-E30C-4306-8976-520E8CD9618E}" type="slidenum">
              <a:rPr lang="en-US" smtClean="0">
                <a:solidFill>
                  <a:prstClr val="black"/>
                </a:solidFill>
              </a:rPr>
              <a:pPr>
                <a:defRPr/>
              </a:pPr>
              <a:t>24</a:t>
            </a:fld>
            <a:endParaRPr lang="en-US">
              <a:solidFill>
                <a:prstClr val="black"/>
              </a:solidFill>
            </a:endParaRPr>
          </a:p>
        </p:txBody>
      </p:sp>
    </p:spTree>
    <p:extLst>
      <p:ext uri="{BB962C8B-B14F-4D97-AF65-F5344CB8AC3E}">
        <p14:creationId xmlns:p14="http://schemas.microsoft.com/office/powerpoint/2010/main" val="483922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C97FE53-E30C-4306-8976-520E8CD9618E}" type="slidenum">
              <a:rPr lang="en-US" smtClean="0">
                <a:solidFill>
                  <a:prstClr val="black"/>
                </a:solidFill>
              </a:rPr>
              <a:pPr>
                <a:defRPr/>
              </a:pPr>
              <a:t>25</a:t>
            </a:fld>
            <a:endParaRPr lang="en-US">
              <a:solidFill>
                <a:prstClr val="black"/>
              </a:solidFill>
            </a:endParaRPr>
          </a:p>
        </p:txBody>
      </p:sp>
    </p:spTree>
    <p:extLst>
      <p:ext uri="{BB962C8B-B14F-4D97-AF65-F5344CB8AC3E}">
        <p14:creationId xmlns:p14="http://schemas.microsoft.com/office/powerpoint/2010/main" val="5989466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defTabSz="931860" eaLnBrk="0" hangingPunct="0">
              <a:defRPr>
                <a:solidFill>
                  <a:schemeClr val="tx1"/>
                </a:solidFill>
                <a:latin typeface="Arial" charset="0"/>
              </a:defRPr>
            </a:lvl1pPr>
            <a:lvl2pPr marL="716108" indent="-275427" defTabSz="931860" eaLnBrk="0" hangingPunct="0">
              <a:defRPr>
                <a:solidFill>
                  <a:schemeClr val="tx1"/>
                </a:solidFill>
                <a:latin typeface="Arial" charset="0"/>
              </a:defRPr>
            </a:lvl2pPr>
            <a:lvl3pPr marL="1101706" indent="-220341" defTabSz="931860" eaLnBrk="0" hangingPunct="0">
              <a:defRPr>
                <a:solidFill>
                  <a:schemeClr val="tx1"/>
                </a:solidFill>
                <a:latin typeface="Arial" charset="0"/>
              </a:defRPr>
            </a:lvl3pPr>
            <a:lvl4pPr marL="1542388" indent="-220341" defTabSz="931860" eaLnBrk="0" hangingPunct="0">
              <a:defRPr>
                <a:solidFill>
                  <a:schemeClr val="tx1"/>
                </a:solidFill>
                <a:latin typeface="Arial" charset="0"/>
              </a:defRPr>
            </a:lvl4pPr>
            <a:lvl5pPr marL="1983071" indent="-220341" defTabSz="931860" eaLnBrk="0" hangingPunct="0">
              <a:defRPr>
                <a:solidFill>
                  <a:schemeClr val="tx1"/>
                </a:solidFill>
                <a:latin typeface="Arial" charset="0"/>
              </a:defRPr>
            </a:lvl5pPr>
            <a:lvl6pPr marL="2423753" indent="-220341" defTabSz="931860" eaLnBrk="0" fontAlgn="base" hangingPunct="0">
              <a:spcBef>
                <a:spcPct val="0"/>
              </a:spcBef>
              <a:spcAft>
                <a:spcPct val="0"/>
              </a:spcAft>
              <a:defRPr>
                <a:solidFill>
                  <a:schemeClr val="tx1"/>
                </a:solidFill>
                <a:latin typeface="Arial" charset="0"/>
              </a:defRPr>
            </a:lvl6pPr>
            <a:lvl7pPr marL="2864435" indent="-220341" defTabSz="931860" eaLnBrk="0" fontAlgn="base" hangingPunct="0">
              <a:spcBef>
                <a:spcPct val="0"/>
              </a:spcBef>
              <a:spcAft>
                <a:spcPct val="0"/>
              </a:spcAft>
              <a:defRPr>
                <a:solidFill>
                  <a:schemeClr val="tx1"/>
                </a:solidFill>
                <a:latin typeface="Arial" charset="0"/>
              </a:defRPr>
            </a:lvl7pPr>
            <a:lvl8pPr marL="3305117" indent="-220341" defTabSz="931860" eaLnBrk="0" fontAlgn="base" hangingPunct="0">
              <a:spcBef>
                <a:spcPct val="0"/>
              </a:spcBef>
              <a:spcAft>
                <a:spcPct val="0"/>
              </a:spcAft>
              <a:defRPr>
                <a:solidFill>
                  <a:schemeClr val="tx1"/>
                </a:solidFill>
                <a:latin typeface="Arial" charset="0"/>
              </a:defRPr>
            </a:lvl8pPr>
            <a:lvl9pPr marL="3745800" indent="-220341" defTabSz="931860" eaLnBrk="0" fontAlgn="base" hangingPunct="0">
              <a:spcBef>
                <a:spcPct val="0"/>
              </a:spcBef>
              <a:spcAft>
                <a:spcPct val="0"/>
              </a:spcAft>
              <a:defRPr>
                <a:solidFill>
                  <a:schemeClr val="tx1"/>
                </a:solidFill>
                <a:latin typeface="Arial" charset="0"/>
              </a:defRPr>
            </a:lvl9pPr>
          </a:lstStyle>
          <a:p>
            <a:pPr eaLnBrk="1" hangingPunct="1"/>
            <a:fld id="{DF689B43-E294-462E-8D3E-54C2C8FED20D}" type="slidenum">
              <a:rPr lang="en-US" smtClean="0">
                <a:solidFill>
                  <a:prstClr val="black"/>
                </a:solidFill>
              </a:rPr>
              <a:pPr eaLnBrk="1" hangingPunct="1"/>
              <a:t>26</a:t>
            </a:fld>
            <a:endParaRPr lang="en-US" smtClean="0">
              <a:solidFill>
                <a:prstClr val="black"/>
              </a:solidFill>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r>
              <a:rPr lang="en-US" dirty="0" smtClean="0"/>
              <a:t>READ SLIDE</a:t>
            </a:r>
          </a:p>
          <a:p>
            <a:pPr eaLnBrk="1" hangingPunct="1"/>
            <a:endParaRPr lang="en-US" dirty="0" smtClean="0"/>
          </a:p>
          <a:p>
            <a:pPr eaLnBrk="1" hangingPunct="1"/>
            <a:r>
              <a:rPr lang="en-US" dirty="0" smtClean="0"/>
              <a:t>Speaking of</a:t>
            </a:r>
            <a:r>
              <a:rPr lang="en-US" baseline="0" dirty="0" smtClean="0"/>
              <a:t> finances, there will be a workshop after this on Funding but I do want to remind you about the Innovative Project Grants.</a:t>
            </a: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31860" eaLnBrk="0" hangingPunct="0">
              <a:defRPr>
                <a:solidFill>
                  <a:schemeClr val="tx1"/>
                </a:solidFill>
                <a:latin typeface="Arial" charset="0"/>
              </a:defRPr>
            </a:lvl1pPr>
            <a:lvl2pPr marL="716108" indent="-275427" defTabSz="931860" eaLnBrk="0" hangingPunct="0">
              <a:defRPr>
                <a:solidFill>
                  <a:schemeClr val="tx1"/>
                </a:solidFill>
                <a:latin typeface="Arial" charset="0"/>
              </a:defRPr>
            </a:lvl2pPr>
            <a:lvl3pPr marL="1101706" indent="-220341" defTabSz="931860" eaLnBrk="0" hangingPunct="0">
              <a:defRPr>
                <a:solidFill>
                  <a:schemeClr val="tx1"/>
                </a:solidFill>
                <a:latin typeface="Arial" charset="0"/>
              </a:defRPr>
            </a:lvl3pPr>
            <a:lvl4pPr marL="1542388" indent="-220341" defTabSz="931860" eaLnBrk="0" hangingPunct="0">
              <a:defRPr>
                <a:solidFill>
                  <a:schemeClr val="tx1"/>
                </a:solidFill>
                <a:latin typeface="Arial" charset="0"/>
              </a:defRPr>
            </a:lvl4pPr>
            <a:lvl5pPr marL="1983071" indent="-220341" defTabSz="931860" eaLnBrk="0" hangingPunct="0">
              <a:defRPr>
                <a:solidFill>
                  <a:schemeClr val="tx1"/>
                </a:solidFill>
                <a:latin typeface="Arial" charset="0"/>
              </a:defRPr>
            </a:lvl5pPr>
            <a:lvl6pPr marL="2423753" indent="-220341" defTabSz="931860" eaLnBrk="0" fontAlgn="base" hangingPunct="0">
              <a:spcBef>
                <a:spcPct val="0"/>
              </a:spcBef>
              <a:spcAft>
                <a:spcPct val="0"/>
              </a:spcAft>
              <a:defRPr>
                <a:solidFill>
                  <a:schemeClr val="tx1"/>
                </a:solidFill>
                <a:latin typeface="Arial" charset="0"/>
              </a:defRPr>
            </a:lvl6pPr>
            <a:lvl7pPr marL="2864435" indent="-220341" defTabSz="931860" eaLnBrk="0" fontAlgn="base" hangingPunct="0">
              <a:spcBef>
                <a:spcPct val="0"/>
              </a:spcBef>
              <a:spcAft>
                <a:spcPct val="0"/>
              </a:spcAft>
              <a:defRPr>
                <a:solidFill>
                  <a:schemeClr val="tx1"/>
                </a:solidFill>
                <a:latin typeface="Arial" charset="0"/>
              </a:defRPr>
            </a:lvl7pPr>
            <a:lvl8pPr marL="3305117" indent="-220341" defTabSz="931860" eaLnBrk="0" fontAlgn="base" hangingPunct="0">
              <a:spcBef>
                <a:spcPct val="0"/>
              </a:spcBef>
              <a:spcAft>
                <a:spcPct val="0"/>
              </a:spcAft>
              <a:defRPr>
                <a:solidFill>
                  <a:schemeClr val="tx1"/>
                </a:solidFill>
                <a:latin typeface="Arial" charset="0"/>
              </a:defRPr>
            </a:lvl8pPr>
            <a:lvl9pPr marL="3745800" indent="-220341" defTabSz="931860" eaLnBrk="0" fontAlgn="base" hangingPunct="0">
              <a:spcBef>
                <a:spcPct val="0"/>
              </a:spcBef>
              <a:spcAft>
                <a:spcPct val="0"/>
              </a:spcAft>
              <a:defRPr>
                <a:solidFill>
                  <a:schemeClr val="tx1"/>
                </a:solidFill>
                <a:latin typeface="Arial" charset="0"/>
              </a:defRPr>
            </a:lvl9pPr>
          </a:lstStyle>
          <a:p>
            <a:pPr eaLnBrk="1" hangingPunct="1"/>
            <a:fld id="{C518E887-4FF8-4639-8BA1-D9F56101A449}" type="slidenum">
              <a:rPr lang="en-US" smtClean="0">
                <a:solidFill>
                  <a:prstClr val="black"/>
                </a:solidFill>
              </a:rPr>
              <a:pPr eaLnBrk="1" hangingPunct="1"/>
              <a:t>27</a:t>
            </a:fld>
            <a:endParaRPr lang="en-US" smtClean="0">
              <a:solidFill>
                <a:prstClr val="black"/>
              </a:solidFill>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dirty="0" smtClean="0"/>
              <a:t>[YOU</a:t>
            </a:r>
            <a:r>
              <a:rPr lang="en-US" baseline="0" dirty="0" smtClean="0"/>
              <a:t> MAY WANT TO GET A SHOW OF HANDS OF SECTIONS WHO’VE RECEIVED AN IPG in the past]—if time allows, you may even be able to have 1-2 people to talk about their projects</a:t>
            </a:r>
          </a:p>
          <a:p>
            <a:pPr eaLnBrk="1" hangingPunct="1"/>
            <a:endParaRPr lang="en-US" baseline="0" dirty="0" smtClean="0"/>
          </a:p>
          <a:p>
            <a:pPr eaLnBrk="1" hangingPunct="1"/>
            <a:r>
              <a:rPr lang="en-US" baseline="0" dirty="0" smtClean="0"/>
              <a:t>I hope this information as well as the pre-Leadership Institute webinar has provided you with a good introduction into what you need to know to be successful as a leader of your local section. If you still have questions, please remember to post them on the boards so that we can be sure to answer them, along with other questions, on Sunday. Now, it’s time for your breakout sessions {NEXT SLIDE}</a:t>
            </a:r>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2007" indent="-282007">
              <a:buFont typeface="Arial"/>
              <a:buChar char="•"/>
            </a:pPr>
            <a:r>
              <a:rPr lang="en-US" dirty="0">
                <a:latin typeface="Arial"/>
                <a:cs typeface="Arial"/>
              </a:rPr>
              <a:t>Setting up a local section website is easy using ACS FREE Service, webs.com. </a:t>
            </a:r>
          </a:p>
          <a:p>
            <a:pPr marL="282007" indent="-282007">
              <a:buFont typeface="Arial"/>
              <a:buChar char="•"/>
            </a:pPr>
            <a:r>
              <a:rPr lang="en-US" dirty="0">
                <a:latin typeface="Arial"/>
                <a:cs typeface="Arial"/>
              </a:rPr>
              <a:t>Additionally, an excellent, feature rich website at </a:t>
            </a:r>
            <a:r>
              <a:rPr lang="en-US" u="sng" dirty="0">
                <a:latin typeface="Arial"/>
                <a:cs typeface="Arial"/>
                <a:hlinkClick r:id="rId3"/>
              </a:rPr>
              <a:t>www.acs.org/getinvolved</a:t>
            </a:r>
            <a:r>
              <a:rPr lang="en-US" dirty="0">
                <a:latin typeface="Arial"/>
                <a:cs typeface="Arial"/>
              </a:rPr>
              <a:t> has links for local section leaders and resources for community outreach volunteers. </a:t>
            </a:r>
          </a:p>
          <a:p>
            <a:pPr marL="282007" indent="-282007">
              <a:buFont typeface="Arial"/>
              <a:buChar char="•"/>
            </a:pPr>
            <a:r>
              <a:rPr lang="en-US" dirty="0">
                <a:latin typeface="Arial"/>
                <a:cs typeface="Arial"/>
              </a:rPr>
              <a:t>Using the ACS network with your ACS login and password will lead you to more opportunities especially for engaging volunteers </a:t>
            </a:r>
          </a:p>
          <a:p>
            <a:pPr marL="282007" indent="-282007">
              <a:buFont typeface="Arial"/>
              <a:buChar char="•"/>
            </a:pPr>
            <a:r>
              <a:rPr lang="en-US" dirty="0">
                <a:latin typeface="Arial"/>
                <a:ea typeface="ＭＳ Ｐゴシック" pitchFamily="34" charset="-128"/>
                <a:cs typeface="Arial"/>
              </a:rPr>
              <a:t>Learn how to effectively use Social Media strategies for communicating with your members on Friday afternoon at the Leadership Institute</a:t>
            </a:r>
            <a:r>
              <a:rPr lang="en-US" dirty="0" smtClean="0">
                <a:latin typeface="Arial"/>
                <a:ea typeface="ＭＳ Ｐゴシック" pitchFamily="34" charset="-128"/>
                <a:cs typeface="Arial"/>
              </a:rPr>
              <a:t>.</a:t>
            </a:r>
          </a:p>
          <a:p>
            <a:pPr marL="282007" indent="-282007">
              <a:buFont typeface="Arial"/>
              <a:buChar char="•"/>
            </a:pPr>
            <a:r>
              <a:rPr lang="en-US" dirty="0" smtClean="0">
                <a:latin typeface="Arial"/>
                <a:ea typeface="ＭＳ Ｐゴシック" pitchFamily="34" charset="-128"/>
                <a:cs typeface="Arial"/>
              </a:rPr>
              <a:t>Resource for Annual Reports, section size, Treasurer and other webinars, and much more.</a:t>
            </a:r>
          </a:p>
          <a:p>
            <a:pPr marL="282007" indent="-282007">
              <a:buFont typeface="Arial"/>
              <a:buChar char="•"/>
            </a:pPr>
            <a:endParaRPr lang="en-US" dirty="0" smtClean="0">
              <a:latin typeface="Arial"/>
              <a:ea typeface="ＭＳ Ｐゴシック" pitchFamily="34" charset="-128"/>
              <a:cs typeface="Arial"/>
            </a:endParaRPr>
          </a:p>
          <a:p>
            <a:pPr marL="282007" indent="-282007">
              <a:buFont typeface="Arial"/>
              <a:buChar char="•"/>
            </a:pPr>
            <a:endParaRPr lang="en-US" dirty="0">
              <a:latin typeface="Arial"/>
              <a:ea typeface="ＭＳ Ｐゴシック" pitchFamily="34" charset="-128"/>
              <a:cs typeface="Arial"/>
            </a:endParaRPr>
          </a:p>
          <a:p>
            <a:pPr eaLnBrk="1" hangingPunct="1"/>
            <a:endParaRPr lang="en-US" dirty="0" smtClean="0">
              <a:latin typeface="Arial" pitchFamily="34" charset="0"/>
              <a:ea typeface="ＭＳ Ｐゴシック" pitchFamily="34" charset="-128"/>
            </a:endParaRPr>
          </a:p>
        </p:txBody>
      </p:sp>
      <p:sp>
        <p:nvSpPr>
          <p:cNvPr id="4" name="Slide Number Placeholder 3"/>
          <p:cNvSpPr>
            <a:spLocks noGrp="1"/>
          </p:cNvSpPr>
          <p:nvPr>
            <p:ph type="sldNum" sz="quarter" idx="10"/>
          </p:nvPr>
        </p:nvSpPr>
        <p:spPr/>
        <p:txBody>
          <a:bodyPr/>
          <a:lstStyle/>
          <a:p>
            <a:fld id="{CB7F2C24-337D-4A42-8769-C704EF8E408E}"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it’s time to break out into workshop sessions..  </a:t>
            </a:r>
          </a:p>
          <a:p>
            <a:endParaRPr lang="en-US" baseline="0" dirty="0" smtClean="0"/>
          </a:p>
          <a:p>
            <a:r>
              <a:rPr lang="en-US" baseline="0" dirty="0" smtClean="0"/>
              <a:t>Here’s how the next few hours are scheduled.  We’ve divided the group in half, so if your personalized itinerary says Planning Successful Activities I,  you can stay in this room.  Otherwise, please refer to the local section track agenda in your blue folder and choose two of the three optional workshops:</a:t>
            </a:r>
          </a:p>
          <a:p>
            <a:endParaRPr lang="en-US" baseline="0" dirty="0" smtClean="0"/>
          </a:p>
          <a:p>
            <a:r>
              <a:rPr lang="en-US" baseline="0" dirty="0" smtClean="0"/>
              <a:t>Funding</a:t>
            </a:r>
            <a:br>
              <a:rPr lang="en-US" baseline="0" dirty="0" smtClean="0"/>
            </a:br>
            <a:r>
              <a:rPr lang="en-US" baseline="0" dirty="0" smtClean="0"/>
              <a:t>Social Media Strategies</a:t>
            </a:r>
          </a:p>
          <a:p>
            <a:r>
              <a:rPr lang="en-US" baseline="0" dirty="0" smtClean="0"/>
              <a:t>Communicating with Your Members </a:t>
            </a:r>
          </a:p>
          <a:p>
            <a:endParaRPr lang="en-US" baseline="0" dirty="0" smtClean="0"/>
          </a:p>
          <a:p>
            <a:r>
              <a:rPr lang="en-US" baseline="0" dirty="0" smtClean="0"/>
              <a:t>Please note that while each workshop will be repeated, the Social Media Strategies workshop will be offered as both a beginner and intermediate track.  </a:t>
            </a:r>
          </a:p>
          <a:p>
            <a:endParaRPr lang="en-US" baseline="0" dirty="0" smtClean="0"/>
          </a:p>
          <a:p>
            <a:endParaRPr lang="en-US" baseline="0" dirty="0" smtClean="0"/>
          </a:p>
          <a:p>
            <a:r>
              <a:rPr lang="en-US" sz="1200" b="1" kern="1200" dirty="0" smtClean="0">
                <a:solidFill>
                  <a:schemeClr val="tx1"/>
                </a:solidFill>
                <a:effectLst/>
                <a:latin typeface="+mn-lt"/>
                <a:ea typeface="+mn-ea"/>
                <a:cs typeface="+mn-cs"/>
              </a:rPr>
              <a:t>Using Social Media for Your Local Section: Beginner Track</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Social media tools like Facebook, Twitter, and LinkedIn can help you engage your local section members and promote activities to a wider audience, but where do you start? This workshop is an introduction to these platforms and how ACS local sections are using them. It is geared toward leaders with limited experience using social media, either personally or professionally.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Using Social Media for Your Local Section: Intermediate Track</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Does your local section currently use social media to promote activities and connect with members? Are you looking for ways to increase engagement; manage multiple platforms; or experiment with tools beyond Facebook, Twitter and LinkedIn? This workshop will share strategies for taking your social media activities to the next level. It is designed for leaders who have basic knowledge and experience using social media, either personally or professionally</a:t>
            </a:r>
            <a:endParaRPr lang="en-US" baseline="0" dirty="0" smtClean="0"/>
          </a:p>
          <a:p>
            <a:endParaRPr lang="en-US" baseline="0"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7EC2E294-FAFC-4FE6-85DF-E32C2E034259}" type="slidenum">
              <a:rPr lang="en-US" smtClean="0"/>
              <a:t>29</a:t>
            </a:fld>
            <a:endParaRPr lang="en-US"/>
          </a:p>
        </p:txBody>
      </p:sp>
    </p:spTree>
    <p:extLst>
      <p:ext uri="{BB962C8B-B14F-4D97-AF65-F5344CB8AC3E}">
        <p14:creationId xmlns:p14="http://schemas.microsoft.com/office/powerpoint/2010/main" val="4274354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In</a:t>
            </a:r>
            <a:r>
              <a:rPr lang="en-US" b="0" baseline="0" dirty="0" smtClean="0"/>
              <a:t> addition, we have others in support from LSAC,; Gary Anderson, Vice Chair of the Grants and Awards Subcommittee from the Central Ohio Valley local Section; Louise Lawter, Vice Chair of the Operations and Support subcommittee and a member of the Princeton Local Section, Lorena Tribe, Vice Chair of the Communications subcommittee and from the Lehigh Valley local section; and Barbara Hillery, also on Operations and Support subcommittee and from the New York local section. </a:t>
            </a:r>
          </a:p>
          <a:p>
            <a:endParaRPr lang="en-US" b="0" baseline="0" dirty="0" smtClean="0"/>
          </a:p>
          <a:p>
            <a:r>
              <a:rPr lang="en-US" baseline="0" dirty="0" smtClean="0"/>
              <a:t>If other members of LSAC are present, would you please stand so that I may introduce you?</a:t>
            </a:r>
          </a:p>
          <a:p>
            <a:endParaRPr lang="en-US" baseline="0" dirty="0" smtClean="0"/>
          </a:p>
          <a:p>
            <a:r>
              <a:rPr lang="en-US" baseline="0" dirty="0" smtClean="0"/>
              <a:t>You will have an opportunity to interact with many listed here in the workshops this afternoon which will begin at 2:45 PM today.</a:t>
            </a:r>
          </a:p>
          <a:p>
            <a:endParaRPr lang="en-US" baseline="0" dirty="0" smtClean="0"/>
          </a:p>
          <a:p>
            <a:r>
              <a:rPr lang="en-US" baseline="0" dirty="0" smtClean="0"/>
              <a:t>There are also many ACS Staff Members whom you’ll get the opportunity to meet during the weekend as well as interact with on a regular basis as you carry out your Local Section duties. Will the staff in the room please stand so that we can see who is here with us in Dallas this weekend? We have Debbie Fillinich, Chris McCarthy, Angela Morris, Lily Raines, John Goodloe, and Aviva Westheim (up to you if you want to call names or not).</a:t>
            </a:r>
            <a:endParaRPr lang="en-US" dirty="0"/>
          </a:p>
        </p:txBody>
      </p:sp>
      <p:sp>
        <p:nvSpPr>
          <p:cNvPr id="4" name="Slide Number Placeholder 3"/>
          <p:cNvSpPr>
            <a:spLocks noGrp="1"/>
          </p:cNvSpPr>
          <p:nvPr>
            <p:ph type="sldNum" sz="quarter" idx="10"/>
          </p:nvPr>
        </p:nvSpPr>
        <p:spPr/>
        <p:txBody>
          <a:bodyPr/>
          <a:lstStyle/>
          <a:p>
            <a:pPr>
              <a:defRPr/>
            </a:pPr>
            <a:fld id="{3C97FE53-E30C-4306-8976-520E8CD9618E}"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2270043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C2E294-FAFC-4FE6-85DF-E32C2E034259}" type="slidenum">
              <a:rPr lang="en-US" smtClean="0"/>
              <a:t>6</a:t>
            </a:fld>
            <a:endParaRPr lang="en-US"/>
          </a:p>
        </p:txBody>
      </p:sp>
    </p:spTree>
    <p:extLst>
      <p:ext uri="{BB962C8B-B14F-4D97-AF65-F5344CB8AC3E}">
        <p14:creationId xmlns:p14="http://schemas.microsoft.com/office/powerpoint/2010/main" val="1231160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the handout</a:t>
            </a:r>
            <a:endParaRPr lang="en-US" dirty="0"/>
          </a:p>
        </p:txBody>
      </p:sp>
      <p:sp>
        <p:nvSpPr>
          <p:cNvPr id="4" name="Slide Number Placeholder 3"/>
          <p:cNvSpPr>
            <a:spLocks noGrp="1"/>
          </p:cNvSpPr>
          <p:nvPr>
            <p:ph type="sldNum" sz="quarter" idx="10"/>
          </p:nvPr>
        </p:nvSpPr>
        <p:spPr/>
        <p:txBody>
          <a:bodyPr/>
          <a:lstStyle/>
          <a:p>
            <a:fld id="{7EC2E294-FAFC-4FE6-85DF-E32C2E034259}" type="slidenum">
              <a:rPr lang="en-US" smtClean="0"/>
              <a:t>7</a:t>
            </a:fld>
            <a:endParaRPr lang="en-US" dirty="0"/>
          </a:p>
        </p:txBody>
      </p:sp>
    </p:spTree>
    <p:extLst>
      <p:ext uri="{BB962C8B-B14F-4D97-AF65-F5344CB8AC3E}">
        <p14:creationId xmlns:p14="http://schemas.microsoft.com/office/powerpoint/2010/main" val="3384922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latin typeface="Arial" charset="0"/>
              </a:rPr>
              <a:t>Now I would like to say a few words about goals for the LI and our local section track</a:t>
            </a:r>
          </a:p>
          <a:p>
            <a:endParaRPr lang="en-US" sz="1100" dirty="0">
              <a:latin typeface="Arial" charset="0"/>
            </a:endParaRPr>
          </a:p>
          <a:p>
            <a:r>
              <a:rPr lang="en-US" sz="1100" dirty="0">
                <a:latin typeface="Arial" charset="0"/>
              </a:rPr>
              <a:t>The ACS Leadership Institute was created to support and enhance the professional development of ACS leaders. It is designed to afford you the opportunity to:</a:t>
            </a:r>
          </a:p>
          <a:p>
            <a:r>
              <a:rPr lang="en-US" sz="1100" dirty="0">
                <a:latin typeface="Arial" charset="0"/>
              </a:rPr>
              <a:t> </a:t>
            </a:r>
          </a:p>
          <a:p>
            <a:r>
              <a:rPr lang="en-US" sz="1100" dirty="0">
                <a:latin typeface="Arial" charset="0"/>
              </a:rPr>
              <a:t>READ LIST</a:t>
            </a:r>
          </a:p>
          <a:p>
            <a:pPr marL="171450" indent="-171450">
              <a:buFont typeface="Arial" panose="020B0604020202020204" pitchFamily="34" charset="0"/>
              <a:buChar char="•"/>
            </a:pPr>
            <a:r>
              <a:rPr lang="en-US" sz="1100" dirty="0">
                <a:latin typeface="Arial" charset="0"/>
              </a:rPr>
              <a:t> Learn the responsibilities of a new volunteer role</a:t>
            </a:r>
          </a:p>
          <a:p>
            <a:pPr marL="171450" indent="-171450" fontAlgn="base">
              <a:buFont typeface="Arial" panose="020B0604020202020204" pitchFamily="34" charset="0"/>
              <a:buChar char="•"/>
            </a:pPr>
            <a:r>
              <a:rPr lang="en-US" sz="1100" dirty="0">
                <a:latin typeface="Arial" charset="0"/>
              </a:rPr>
              <a:t> Share best practices</a:t>
            </a:r>
          </a:p>
          <a:p>
            <a:pPr marL="171450" indent="-171450" fontAlgn="base">
              <a:buFont typeface="Arial" panose="020B0604020202020204" pitchFamily="34" charset="0"/>
              <a:buChar char="•"/>
            </a:pPr>
            <a:r>
              <a:rPr lang="en-US" sz="1100" dirty="0">
                <a:latin typeface="Arial" charset="0"/>
              </a:rPr>
              <a:t> Develop leadership and management skills</a:t>
            </a:r>
          </a:p>
          <a:p>
            <a:pPr marL="171450" indent="-171450" fontAlgn="base">
              <a:buFont typeface="Arial" panose="020B0604020202020204" pitchFamily="34" charset="0"/>
              <a:buChar char="•"/>
            </a:pPr>
            <a:r>
              <a:rPr lang="en-US" sz="1100" dirty="0">
                <a:latin typeface="Arial" charset="0"/>
              </a:rPr>
              <a:t> Engage with other attendees to foster new peer-to-peer networks  NEXT SLIDE</a:t>
            </a:r>
          </a:p>
        </p:txBody>
      </p:sp>
      <p:sp>
        <p:nvSpPr>
          <p:cNvPr id="4" name="Slide Number Placeholder 3"/>
          <p:cNvSpPr>
            <a:spLocks noGrp="1"/>
          </p:cNvSpPr>
          <p:nvPr>
            <p:ph type="sldNum" sz="quarter" idx="10"/>
          </p:nvPr>
        </p:nvSpPr>
        <p:spPr/>
        <p:txBody>
          <a:bodyPr/>
          <a:lstStyle/>
          <a:p>
            <a:fld id="{CB7F2C24-337D-4A42-8769-C704EF8E408E}"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763999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latin typeface="Arial" charset="0"/>
              </a:rPr>
              <a:t>The local section track is designed around supporting the LI goals.</a:t>
            </a:r>
          </a:p>
          <a:p>
            <a:r>
              <a:rPr lang="en-US" sz="1100" dirty="0">
                <a:latin typeface="Arial" charset="0"/>
              </a:rPr>
              <a:t> </a:t>
            </a:r>
          </a:p>
          <a:p>
            <a:r>
              <a:rPr lang="en-US" sz="1100" dirty="0">
                <a:latin typeface="Arial" charset="0"/>
              </a:rPr>
              <a:t>Specifically, we have designed the local section track to provide.  Talk about list.</a:t>
            </a:r>
          </a:p>
          <a:p>
            <a:endParaRPr lang="en-US" dirty="0"/>
          </a:p>
        </p:txBody>
      </p:sp>
      <p:sp>
        <p:nvSpPr>
          <p:cNvPr id="4" name="Slide Number Placeholder 3"/>
          <p:cNvSpPr>
            <a:spLocks noGrp="1"/>
          </p:cNvSpPr>
          <p:nvPr>
            <p:ph type="sldNum" sz="quarter" idx="10"/>
          </p:nvPr>
        </p:nvSpPr>
        <p:spPr/>
        <p:txBody>
          <a:bodyPr/>
          <a:lstStyle/>
          <a:p>
            <a:fld id="{CB7F2C24-337D-4A42-8769-C704EF8E408E}"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598563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start your learning now –</a:t>
            </a:r>
            <a:endParaRPr lang="en-US" dirty="0"/>
          </a:p>
        </p:txBody>
      </p:sp>
      <p:sp>
        <p:nvSpPr>
          <p:cNvPr id="4" name="Slide Number Placeholder 3"/>
          <p:cNvSpPr>
            <a:spLocks noGrp="1"/>
          </p:cNvSpPr>
          <p:nvPr>
            <p:ph type="sldNum" sz="quarter" idx="10"/>
          </p:nvPr>
        </p:nvSpPr>
        <p:spPr/>
        <p:txBody>
          <a:bodyPr/>
          <a:lstStyle/>
          <a:p>
            <a:fld id="{7EC2E294-FAFC-4FE6-85DF-E32C2E034259}" type="slidenum">
              <a:rPr lang="en-US" smtClean="0"/>
              <a:t>10</a:t>
            </a:fld>
            <a:endParaRPr lang="en-US"/>
          </a:p>
        </p:txBody>
      </p:sp>
    </p:spTree>
    <p:extLst>
      <p:ext uri="{BB962C8B-B14F-4D97-AF65-F5344CB8AC3E}">
        <p14:creationId xmlns:p14="http://schemas.microsoft.com/office/powerpoint/2010/main" val="3790329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a show of hands, let’s see how many of you have served as [READ</a:t>
            </a:r>
            <a:r>
              <a:rPr lang="en-US" baseline="0" dirty="0" smtClean="0"/>
              <a:t> SLIDE AND GIVE FOLKS A CHANCE TO REPLY FOR EACH POSITION]</a:t>
            </a:r>
            <a:r>
              <a:rPr lang="en-US" dirty="0" smtClean="0"/>
              <a:t>,</a:t>
            </a:r>
          </a:p>
          <a:p>
            <a:endParaRPr lang="en-US" dirty="0" smtClean="0"/>
          </a:p>
          <a:p>
            <a:r>
              <a:rPr lang="en-US" dirty="0" smtClean="0"/>
              <a:t>From</a:t>
            </a:r>
            <a:r>
              <a:rPr lang="en-US" baseline="0" dirty="0" smtClean="0"/>
              <a:t> the show of hands, we have a wealth of knowledge in the room that can be shared with each other and, we all are in a position where we can learn more. What I would like to express is that we will not be able to provide the answers to all of your questions because obviously some of the questions have not come to you yet. However, it is important that when you leave here this weekend, you will have the contact information for LSAC members, staff as well as some of your colleagues attending this conference so that we can continue to learn from one another as well as to share resources.</a:t>
            </a:r>
            <a:endParaRPr lang="en-US" dirty="0"/>
          </a:p>
        </p:txBody>
      </p:sp>
      <p:sp>
        <p:nvSpPr>
          <p:cNvPr id="4" name="Slide Number Placeholder 3"/>
          <p:cNvSpPr>
            <a:spLocks noGrp="1"/>
          </p:cNvSpPr>
          <p:nvPr>
            <p:ph type="sldNum" sz="quarter" idx="10"/>
          </p:nvPr>
        </p:nvSpPr>
        <p:spPr/>
        <p:txBody>
          <a:bodyPr/>
          <a:lstStyle/>
          <a:p>
            <a:pPr>
              <a:defRPr/>
            </a:pPr>
            <a:fld id="{3C97FE53-E30C-4306-8976-520E8CD9618E}" type="slidenum">
              <a:rPr lang="en-US" smtClean="0">
                <a:solidFill>
                  <a:prstClr val="black"/>
                </a:solidFill>
              </a:rPr>
              <a:pPr>
                <a:defRPr/>
              </a:pPr>
              <a:t>11</a:t>
            </a:fld>
            <a:endParaRPr lang="en-US">
              <a:solidFill>
                <a:prstClr val="black"/>
              </a:solidFill>
            </a:endParaRPr>
          </a:p>
        </p:txBody>
      </p:sp>
    </p:spTree>
    <p:extLst>
      <p:ext uri="{BB962C8B-B14F-4D97-AF65-F5344CB8AC3E}">
        <p14:creationId xmlns:p14="http://schemas.microsoft.com/office/powerpoint/2010/main" val="2943296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6589713" cy="6858000"/>
          </a:xfrm>
          <a:prstGeom prst="rect">
            <a:avLst/>
          </a:prstGeom>
          <a:solidFill>
            <a:srgbClr val="0039A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a typeface="ＭＳ Ｐゴシック" pitchFamily="34" charset="-128"/>
            </a:endParaRPr>
          </a:p>
        </p:txBody>
      </p:sp>
      <p:sp>
        <p:nvSpPr>
          <p:cNvPr id="5" name="Rectangle 8"/>
          <p:cNvSpPr>
            <a:spLocks noChangeArrowheads="1"/>
          </p:cNvSpPr>
          <p:nvPr userDrawn="1"/>
        </p:nvSpPr>
        <p:spPr bwMode="auto">
          <a:xfrm>
            <a:off x="0" y="0"/>
            <a:ext cx="6589713" cy="1196975"/>
          </a:xfrm>
          <a:prstGeom prst="rect">
            <a:avLst/>
          </a:prstGeom>
          <a:solidFill>
            <a:srgbClr val="FDC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a typeface="ＭＳ Ｐゴシック" pitchFamily="34" charset="-128"/>
            </a:endParaRPr>
          </a:p>
        </p:txBody>
      </p:sp>
      <p:sp>
        <p:nvSpPr>
          <p:cNvPr id="6" name="Line 9"/>
          <p:cNvSpPr>
            <a:spLocks noChangeShapeType="1"/>
          </p:cNvSpPr>
          <p:nvPr userDrawn="1"/>
        </p:nvSpPr>
        <p:spPr bwMode="auto">
          <a:xfrm flipV="1">
            <a:off x="358775" y="0"/>
            <a:ext cx="0" cy="68580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lnSpc>
                <a:spcPct val="90000"/>
              </a:lnSpc>
              <a:spcBef>
                <a:spcPct val="10000"/>
              </a:spcBef>
              <a:spcAft>
                <a:spcPct val="40000"/>
              </a:spcAft>
            </a:pPr>
            <a:endParaRPr lang="en-US" sz="2400">
              <a:solidFill>
                <a:srgbClr val="0054A6"/>
              </a:solidFill>
              <a:ea typeface="ＭＳ Ｐゴシック" pitchFamily="34" charset="-128"/>
            </a:endParaRPr>
          </a:p>
        </p:txBody>
      </p:sp>
      <p:pic>
        <p:nvPicPr>
          <p:cNvPr id="7" name="Picture 12" descr="ACS_Chemistry_for_Life_CMYK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77050" y="1325563"/>
            <a:ext cx="18478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827088" y="2636838"/>
            <a:ext cx="5329237" cy="2551112"/>
          </a:xfrm>
        </p:spPr>
        <p:txBody>
          <a:bodyPr/>
          <a:lstStyle>
            <a:lvl1pPr>
              <a:defRPr sz="3200" b="0">
                <a:solidFill>
                  <a:schemeClr val="bg1"/>
                </a:solidFill>
              </a:defRPr>
            </a:lvl1pPr>
          </a:lstStyle>
          <a:p>
            <a:pPr lvl="0"/>
            <a:r>
              <a:rPr lang="en-GB" noProof="0" smtClean="0"/>
              <a:t>Click to edit Master title style</a:t>
            </a:r>
          </a:p>
        </p:txBody>
      </p:sp>
      <p:sp>
        <p:nvSpPr>
          <p:cNvPr id="4100" name="Rectangle 4"/>
          <p:cNvSpPr>
            <a:spLocks noGrp="1" noChangeArrowheads="1"/>
          </p:cNvSpPr>
          <p:nvPr>
            <p:ph type="subTitle" idx="1"/>
          </p:nvPr>
        </p:nvSpPr>
        <p:spPr>
          <a:xfrm>
            <a:off x="827088" y="5473700"/>
            <a:ext cx="5329237" cy="908050"/>
          </a:xfrm>
        </p:spPr>
        <p:txBody>
          <a:bodyPr/>
          <a:lstStyle>
            <a:lvl1pPr marL="0" indent="0">
              <a:buFontTx/>
              <a:buNone/>
              <a:defRPr sz="1200">
                <a:solidFill>
                  <a:schemeClr val="bg1"/>
                </a:solidFill>
              </a:defRPr>
            </a:lvl1pPr>
          </a:lstStyle>
          <a:p>
            <a:pPr lvl="0"/>
            <a:r>
              <a:rPr lang="en-GB" noProof="0" smtClean="0"/>
              <a:t>Click to edit Master subtitle style</a:t>
            </a:r>
          </a:p>
        </p:txBody>
      </p:sp>
      <p:sp>
        <p:nvSpPr>
          <p:cNvPr id="8" name="Rectangle 10"/>
          <p:cNvSpPr>
            <a:spLocks noGrp="1" noChangeArrowheads="1"/>
          </p:cNvSpPr>
          <p:nvPr>
            <p:ph type="ftr" sz="quarter" idx="10"/>
          </p:nvPr>
        </p:nvSpPr>
        <p:spPr>
          <a:xfrm>
            <a:off x="817563" y="925513"/>
            <a:ext cx="2895600" cy="279400"/>
          </a:xfrm>
        </p:spPr>
        <p:txBody>
          <a:bodyPr/>
          <a:lstStyle>
            <a:lvl1pPr algn="ctr">
              <a:lnSpc>
                <a:spcPct val="90000"/>
              </a:lnSpc>
              <a:spcBef>
                <a:spcPct val="10000"/>
              </a:spcBef>
              <a:spcAft>
                <a:spcPct val="40000"/>
              </a:spcAft>
              <a:defRPr>
                <a:solidFill>
                  <a:srgbClr val="0054A6"/>
                </a:solidFill>
                <a:latin typeface="Arial" pitchFamily="34" charset="0"/>
                <a:ea typeface="ＭＳ Ｐゴシック" pitchFamily="34" charset="-128"/>
              </a:defRPr>
            </a:lvl1pPr>
          </a:lstStyle>
          <a:p>
            <a:pPr>
              <a:defRPr/>
            </a:pPr>
            <a:r>
              <a:rPr lang="en-GB"/>
              <a:t>American Chemical Society</a:t>
            </a:r>
          </a:p>
        </p:txBody>
      </p:sp>
    </p:spTree>
    <p:extLst>
      <p:ext uri="{BB962C8B-B14F-4D97-AF65-F5344CB8AC3E}">
        <p14:creationId xmlns:p14="http://schemas.microsoft.com/office/powerpoint/2010/main" val="424357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lgn="ctr">
              <a:lnSpc>
                <a:spcPct val="90000"/>
              </a:lnSpc>
              <a:spcBef>
                <a:spcPct val="10000"/>
              </a:spcBef>
              <a:spcAft>
                <a:spcPct val="40000"/>
              </a:spcAft>
              <a:defRPr>
                <a:latin typeface="Arial" pitchFamily="34" charset="0"/>
                <a:ea typeface="ＭＳ Ｐゴシック" pitchFamily="34" charset="-128"/>
              </a:defRPr>
            </a:lvl1pPr>
          </a:lstStyle>
          <a:p>
            <a:pPr>
              <a:defRPr/>
            </a:pPr>
            <a:r>
              <a:rPr lang="en-GB"/>
              <a:t>American Chemical Society</a:t>
            </a:r>
          </a:p>
        </p:txBody>
      </p:sp>
      <p:sp>
        <p:nvSpPr>
          <p:cNvPr id="5" name="Slide Number Placeholder 4"/>
          <p:cNvSpPr>
            <a:spLocks noGrp="1"/>
          </p:cNvSpPr>
          <p:nvPr>
            <p:ph type="sldNum" sz="quarter" idx="11"/>
          </p:nvPr>
        </p:nvSpPr>
        <p:spPr/>
        <p:txBody>
          <a:bodyPr/>
          <a:lstStyle>
            <a:lvl1pPr>
              <a:lnSpc>
                <a:spcPct val="90000"/>
              </a:lnSpc>
              <a:spcBef>
                <a:spcPct val="10000"/>
              </a:spcBef>
              <a:spcAft>
                <a:spcPct val="40000"/>
              </a:spcAft>
              <a:defRPr>
                <a:latin typeface="Arial" pitchFamily="34" charset="0"/>
                <a:ea typeface="ＭＳ Ｐゴシック" pitchFamily="34" charset="-128"/>
              </a:defRPr>
            </a:lvl1pPr>
          </a:lstStyle>
          <a:p>
            <a:pPr>
              <a:defRPr/>
            </a:pPr>
            <a:fld id="{F3F19F37-734E-4CD7-9CA5-500C1D8496C4}" type="slidenum">
              <a:rPr lang="en-GB"/>
              <a:pPr>
                <a:defRPr/>
              </a:pPr>
              <a:t>‹#›</a:t>
            </a:fld>
            <a:endParaRPr lang="en-GB"/>
          </a:p>
        </p:txBody>
      </p:sp>
    </p:spTree>
    <p:extLst>
      <p:ext uri="{BB962C8B-B14F-4D97-AF65-F5344CB8AC3E}">
        <p14:creationId xmlns:p14="http://schemas.microsoft.com/office/powerpoint/2010/main" val="3605794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3063" y="319088"/>
            <a:ext cx="1963737" cy="58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7088" y="319088"/>
            <a:ext cx="5743575"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lgn="ctr">
              <a:lnSpc>
                <a:spcPct val="90000"/>
              </a:lnSpc>
              <a:spcBef>
                <a:spcPct val="10000"/>
              </a:spcBef>
              <a:spcAft>
                <a:spcPct val="40000"/>
              </a:spcAft>
              <a:defRPr>
                <a:latin typeface="Arial" pitchFamily="34" charset="0"/>
                <a:ea typeface="ＭＳ Ｐゴシック" pitchFamily="34" charset="-128"/>
              </a:defRPr>
            </a:lvl1pPr>
          </a:lstStyle>
          <a:p>
            <a:pPr>
              <a:defRPr/>
            </a:pPr>
            <a:r>
              <a:rPr lang="en-GB"/>
              <a:t>American Chemical Society</a:t>
            </a:r>
          </a:p>
        </p:txBody>
      </p:sp>
      <p:sp>
        <p:nvSpPr>
          <p:cNvPr id="5" name="Slide Number Placeholder 4"/>
          <p:cNvSpPr>
            <a:spLocks noGrp="1"/>
          </p:cNvSpPr>
          <p:nvPr>
            <p:ph type="sldNum" sz="quarter" idx="11"/>
          </p:nvPr>
        </p:nvSpPr>
        <p:spPr/>
        <p:txBody>
          <a:bodyPr/>
          <a:lstStyle>
            <a:lvl1pPr>
              <a:lnSpc>
                <a:spcPct val="90000"/>
              </a:lnSpc>
              <a:spcBef>
                <a:spcPct val="10000"/>
              </a:spcBef>
              <a:spcAft>
                <a:spcPct val="40000"/>
              </a:spcAft>
              <a:defRPr>
                <a:latin typeface="Arial" pitchFamily="34" charset="0"/>
                <a:ea typeface="ＭＳ Ｐゴシック" pitchFamily="34" charset="-128"/>
              </a:defRPr>
            </a:lvl1pPr>
          </a:lstStyle>
          <a:p>
            <a:pPr>
              <a:defRPr/>
            </a:pPr>
            <a:fld id="{FABD8D38-75C1-4AD0-B15D-59F0DF4F6877}" type="slidenum">
              <a:rPr lang="en-GB"/>
              <a:pPr>
                <a:defRPr/>
              </a:pPr>
              <a:t>‹#›</a:t>
            </a:fld>
            <a:endParaRPr lang="en-GB"/>
          </a:p>
        </p:txBody>
      </p:sp>
    </p:spTree>
    <p:extLst>
      <p:ext uri="{BB962C8B-B14F-4D97-AF65-F5344CB8AC3E}">
        <p14:creationId xmlns:p14="http://schemas.microsoft.com/office/powerpoint/2010/main" val="3448162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lgn="ctr">
              <a:lnSpc>
                <a:spcPct val="90000"/>
              </a:lnSpc>
              <a:spcBef>
                <a:spcPct val="10000"/>
              </a:spcBef>
              <a:spcAft>
                <a:spcPct val="40000"/>
              </a:spcAft>
              <a:defRPr>
                <a:latin typeface="Arial" pitchFamily="34" charset="0"/>
                <a:ea typeface="ＭＳ Ｐゴシック" pitchFamily="34" charset="-128"/>
              </a:defRPr>
            </a:lvl1pPr>
          </a:lstStyle>
          <a:p>
            <a:pPr>
              <a:defRPr/>
            </a:pPr>
            <a:r>
              <a:rPr lang="en-GB"/>
              <a:t>American Chemical Society</a:t>
            </a:r>
          </a:p>
        </p:txBody>
      </p:sp>
      <p:sp>
        <p:nvSpPr>
          <p:cNvPr id="4" name="Slide Number Placeholder 3"/>
          <p:cNvSpPr>
            <a:spLocks noGrp="1"/>
          </p:cNvSpPr>
          <p:nvPr>
            <p:ph type="sldNum" sz="quarter" idx="11"/>
          </p:nvPr>
        </p:nvSpPr>
        <p:spPr/>
        <p:txBody>
          <a:bodyPr/>
          <a:lstStyle>
            <a:lvl1pPr>
              <a:lnSpc>
                <a:spcPct val="90000"/>
              </a:lnSpc>
              <a:spcBef>
                <a:spcPct val="10000"/>
              </a:spcBef>
              <a:spcAft>
                <a:spcPct val="40000"/>
              </a:spcAft>
              <a:defRPr>
                <a:latin typeface="Arial" pitchFamily="34" charset="0"/>
                <a:ea typeface="ＭＳ Ｐゴシック" pitchFamily="34" charset="-128"/>
              </a:defRPr>
            </a:lvl1pPr>
          </a:lstStyle>
          <a:p>
            <a:pPr>
              <a:defRPr/>
            </a:pPr>
            <a:fld id="{D71328C4-E887-4613-9412-46221DAAF383}" type="slidenum">
              <a:rPr lang="en-GB"/>
              <a:pPr>
                <a:defRPr/>
              </a:pPr>
              <a:t>‹#›</a:t>
            </a:fld>
            <a:endParaRPr lang="en-GB"/>
          </a:p>
        </p:txBody>
      </p:sp>
    </p:spTree>
    <p:extLst>
      <p:ext uri="{BB962C8B-B14F-4D97-AF65-F5344CB8AC3E}">
        <p14:creationId xmlns:p14="http://schemas.microsoft.com/office/powerpoint/2010/main" val="2900136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98A4E76C-CD49-49FB-B28E-CFC03CD6F32F}" type="slidenum">
              <a:rPr lang="en-GB"/>
              <a:pPr>
                <a:defRPr/>
              </a:pPr>
              <a:t>‹#›</a:t>
            </a:fld>
            <a:endParaRPr lang="en-GB"/>
          </a:p>
        </p:txBody>
      </p:sp>
    </p:spTree>
    <p:extLst>
      <p:ext uri="{BB962C8B-B14F-4D97-AF65-F5344CB8AC3E}">
        <p14:creationId xmlns:p14="http://schemas.microsoft.com/office/powerpoint/2010/main" val="1184148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C99C42CC-5E2E-4BC0-A7F2-92BB643EABF9}" type="slidenum">
              <a:rPr lang="en-GB"/>
              <a:pPr>
                <a:defRPr/>
              </a:pPr>
              <a:t>‹#›</a:t>
            </a:fld>
            <a:endParaRPr lang="en-GB"/>
          </a:p>
        </p:txBody>
      </p:sp>
    </p:spTree>
    <p:extLst>
      <p:ext uri="{BB962C8B-B14F-4D97-AF65-F5344CB8AC3E}">
        <p14:creationId xmlns:p14="http://schemas.microsoft.com/office/powerpoint/2010/main" val="1217055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49E4F8D3-2AE6-4E7E-919C-27A2550DD2D1}" type="slidenum">
              <a:rPr lang="en-GB"/>
              <a:pPr>
                <a:defRPr/>
              </a:pPr>
              <a:t>‹#›</a:t>
            </a:fld>
            <a:endParaRPr lang="en-GB"/>
          </a:p>
        </p:txBody>
      </p:sp>
    </p:spTree>
    <p:extLst>
      <p:ext uri="{BB962C8B-B14F-4D97-AF65-F5344CB8AC3E}">
        <p14:creationId xmlns:p14="http://schemas.microsoft.com/office/powerpoint/2010/main" val="3265219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7088" y="1773238"/>
            <a:ext cx="3852862"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2350" y="1773238"/>
            <a:ext cx="385445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GB"/>
              <a:t>American Chemical Society</a:t>
            </a:r>
          </a:p>
        </p:txBody>
      </p:sp>
      <p:sp>
        <p:nvSpPr>
          <p:cNvPr id="6" name="Rectangle 6"/>
          <p:cNvSpPr>
            <a:spLocks noGrp="1" noChangeArrowheads="1"/>
          </p:cNvSpPr>
          <p:nvPr>
            <p:ph type="sldNum" sz="quarter" idx="11"/>
          </p:nvPr>
        </p:nvSpPr>
        <p:spPr>
          <a:ln/>
        </p:spPr>
        <p:txBody>
          <a:bodyPr/>
          <a:lstStyle>
            <a:lvl1pPr>
              <a:defRPr/>
            </a:lvl1pPr>
          </a:lstStyle>
          <a:p>
            <a:pPr>
              <a:defRPr/>
            </a:pPr>
            <a:fld id="{404016B9-834A-444A-8FD9-B1BBDCA9FBE4}" type="slidenum">
              <a:rPr lang="en-GB"/>
              <a:pPr>
                <a:defRPr/>
              </a:pPr>
              <a:t>‹#›</a:t>
            </a:fld>
            <a:endParaRPr lang="en-GB"/>
          </a:p>
        </p:txBody>
      </p:sp>
    </p:spTree>
    <p:extLst>
      <p:ext uri="{BB962C8B-B14F-4D97-AF65-F5344CB8AC3E}">
        <p14:creationId xmlns:p14="http://schemas.microsoft.com/office/powerpoint/2010/main" val="3031404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GB"/>
              <a:t>American Chemical Society</a:t>
            </a:r>
          </a:p>
        </p:txBody>
      </p:sp>
      <p:sp>
        <p:nvSpPr>
          <p:cNvPr id="8" name="Rectangle 6"/>
          <p:cNvSpPr>
            <a:spLocks noGrp="1" noChangeArrowheads="1"/>
          </p:cNvSpPr>
          <p:nvPr>
            <p:ph type="sldNum" sz="quarter" idx="11"/>
          </p:nvPr>
        </p:nvSpPr>
        <p:spPr>
          <a:ln/>
        </p:spPr>
        <p:txBody>
          <a:bodyPr/>
          <a:lstStyle>
            <a:lvl1pPr>
              <a:defRPr/>
            </a:lvl1pPr>
          </a:lstStyle>
          <a:p>
            <a:pPr>
              <a:defRPr/>
            </a:pPr>
            <a:fld id="{8A44F36B-A705-4A06-973F-4A335C4F19A0}" type="slidenum">
              <a:rPr lang="en-GB"/>
              <a:pPr>
                <a:defRPr/>
              </a:pPr>
              <a:t>‹#›</a:t>
            </a:fld>
            <a:endParaRPr lang="en-GB"/>
          </a:p>
        </p:txBody>
      </p:sp>
    </p:spTree>
    <p:extLst>
      <p:ext uri="{BB962C8B-B14F-4D97-AF65-F5344CB8AC3E}">
        <p14:creationId xmlns:p14="http://schemas.microsoft.com/office/powerpoint/2010/main" val="17460509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GB"/>
              <a:t>American Chemical Society</a:t>
            </a:r>
          </a:p>
        </p:txBody>
      </p:sp>
      <p:sp>
        <p:nvSpPr>
          <p:cNvPr id="4" name="Rectangle 6"/>
          <p:cNvSpPr>
            <a:spLocks noGrp="1" noChangeArrowheads="1"/>
          </p:cNvSpPr>
          <p:nvPr>
            <p:ph type="sldNum" sz="quarter" idx="11"/>
          </p:nvPr>
        </p:nvSpPr>
        <p:spPr>
          <a:ln/>
        </p:spPr>
        <p:txBody>
          <a:bodyPr/>
          <a:lstStyle>
            <a:lvl1pPr>
              <a:defRPr/>
            </a:lvl1pPr>
          </a:lstStyle>
          <a:p>
            <a:pPr>
              <a:defRPr/>
            </a:pPr>
            <a:fld id="{8BAAA847-995B-48BB-B6C1-6C2A5879069D}" type="slidenum">
              <a:rPr lang="en-GB"/>
              <a:pPr>
                <a:defRPr/>
              </a:pPr>
              <a:t>‹#›</a:t>
            </a:fld>
            <a:endParaRPr lang="en-GB"/>
          </a:p>
        </p:txBody>
      </p:sp>
    </p:spTree>
    <p:extLst>
      <p:ext uri="{BB962C8B-B14F-4D97-AF65-F5344CB8AC3E}">
        <p14:creationId xmlns:p14="http://schemas.microsoft.com/office/powerpoint/2010/main" val="3077009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t>American Chemical Society</a:t>
            </a:r>
          </a:p>
        </p:txBody>
      </p:sp>
      <p:sp>
        <p:nvSpPr>
          <p:cNvPr id="3" name="Rectangle 6"/>
          <p:cNvSpPr>
            <a:spLocks noGrp="1" noChangeArrowheads="1"/>
          </p:cNvSpPr>
          <p:nvPr>
            <p:ph type="sldNum" sz="quarter" idx="11"/>
          </p:nvPr>
        </p:nvSpPr>
        <p:spPr>
          <a:ln/>
        </p:spPr>
        <p:txBody>
          <a:bodyPr/>
          <a:lstStyle>
            <a:lvl1pPr>
              <a:defRPr/>
            </a:lvl1pPr>
          </a:lstStyle>
          <a:p>
            <a:pPr>
              <a:defRPr/>
            </a:pPr>
            <a:fld id="{498E95C2-A630-4188-9C04-53A1B0E1D0C8}" type="slidenum">
              <a:rPr lang="en-GB"/>
              <a:pPr>
                <a:defRPr/>
              </a:pPr>
              <a:t>‹#›</a:t>
            </a:fld>
            <a:endParaRPr lang="en-GB"/>
          </a:p>
        </p:txBody>
      </p:sp>
    </p:spTree>
    <p:extLst>
      <p:ext uri="{BB962C8B-B14F-4D97-AF65-F5344CB8AC3E}">
        <p14:creationId xmlns:p14="http://schemas.microsoft.com/office/powerpoint/2010/main" val="1014064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lgn="ctr">
              <a:lnSpc>
                <a:spcPct val="90000"/>
              </a:lnSpc>
              <a:spcBef>
                <a:spcPct val="10000"/>
              </a:spcBef>
              <a:spcAft>
                <a:spcPct val="40000"/>
              </a:spcAft>
              <a:defRPr>
                <a:latin typeface="Arial" pitchFamily="34" charset="0"/>
                <a:ea typeface="ＭＳ Ｐゴシック" pitchFamily="34" charset="-128"/>
              </a:defRPr>
            </a:lvl1pPr>
          </a:lstStyle>
          <a:p>
            <a:pPr>
              <a:defRPr/>
            </a:pPr>
            <a:r>
              <a:rPr lang="en-GB"/>
              <a:t>American Chemical Society</a:t>
            </a:r>
          </a:p>
        </p:txBody>
      </p:sp>
      <p:sp>
        <p:nvSpPr>
          <p:cNvPr id="5" name="Slide Number Placeholder 4"/>
          <p:cNvSpPr>
            <a:spLocks noGrp="1"/>
          </p:cNvSpPr>
          <p:nvPr>
            <p:ph type="sldNum" sz="quarter" idx="11"/>
          </p:nvPr>
        </p:nvSpPr>
        <p:spPr/>
        <p:txBody>
          <a:bodyPr/>
          <a:lstStyle>
            <a:lvl1pPr>
              <a:lnSpc>
                <a:spcPct val="90000"/>
              </a:lnSpc>
              <a:spcBef>
                <a:spcPct val="10000"/>
              </a:spcBef>
              <a:spcAft>
                <a:spcPct val="40000"/>
              </a:spcAft>
              <a:defRPr>
                <a:latin typeface="Arial" pitchFamily="34" charset="0"/>
                <a:ea typeface="ＭＳ Ｐゴシック" pitchFamily="34" charset="-128"/>
              </a:defRPr>
            </a:lvl1pPr>
          </a:lstStyle>
          <a:p>
            <a:pPr>
              <a:defRPr/>
            </a:pPr>
            <a:fld id="{D624D842-D88C-4368-BF55-7659F5D0BFBE}" type="slidenum">
              <a:rPr lang="en-GB"/>
              <a:pPr>
                <a:defRPr/>
              </a:pPr>
              <a:t>‹#›</a:t>
            </a:fld>
            <a:endParaRPr lang="en-GB"/>
          </a:p>
        </p:txBody>
      </p:sp>
    </p:spTree>
    <p:extLst>
      <p:ext uri="{BB962C8B-B14F-4D97-AF65-F5344CB8AC3E}">
        <p14:creationId xmlns:p14="http://schemas.microsoft.com/office/powerpoint/2010/main" val="2969317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t>American Chemical Society</a:t>
            </a:r>
          </a:p>
        </p:txBody>
      </p:sp>
      <p:sp>
        <p:nvSpPr>
          <p:cNvPr id="6" name="Rectangle 6"/>
          <p:cNvSpPr>
            <a:spLocks noGrp="1" noChangeArrowheads="1"/>
          </p:cNvSpPr>
          <p:nvPr>
            <p:ph type="sldNum" sz="quarter" idx="11"/>
          </p:nvPr>
        </p:nvSpPr>
        <p:spPr>
          <a:ln/>
        </p:spPr>
        <p:txBody>
          <a:bodyPr/>
          <a:lstStyle>
            <a:lvl1pPr>
              <a:defRPr/>
            </a:lvl1pPr>
          </a:lstStyle>
          <a:p>
            <a:pPr>
              <a:defRPr/>
            </a:pPr>
            <a:fld id="{103FBF2B-F7C0-499D-92E2-2F7B0E15EE94}" type="slidenum">
              <a:rPr lang="en-GB"/>
              <a:pPr>
                <a:defRPr/>
              </a:pPr>
              <a:t>‹#›</a:t>
            </a:fld>
            <a:endParaRPr lang="en-GB"/>
          </a:p>
        </p:txBody>
      </p:sp>
    </p:spTree>
    <p:extLst>
      <p:ext uri="{BB962C8B-B14F-4D97-AF65-F5344CB8AC3E}">
        <p14:creationId xmlns:p14="http://schemas.microsoft.com/office/powerpoint/2010/main" val="5552220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t>American Chemical Society</a:t>
            </a:r>
          </a:p>
        </p:txBody>
      </p:sp>
      <p:sp>
        <p:nvSpPr>
          <p:cNvPr id="6" name="Rectangle 6"/>
          <p:cNvSpPr>
            <a:spLocks noGrp="1" noChangeArrowheads="1"/>
          </p:cNvSpPr>
          <p:nvPr>
            <p:ph type="sldNum" sz="quarter" idx="11"/>
          </p:nvPr>
        </p:nvSpPr>
        <p:spPr>
          <a:ln/>
        </p:spPr>
        <p:txBody>
          <a:bodyPr/>
          <a:lstStyle>
            <a:lvl1pPr>
              <a:defRPr/>
            </a:lvl1pPr>
          </a:lstStyle>
          <a:p>
            <a:pPr>
              <a:defRPr/>
            </a:pPr>
            <a:fld id="{7F226C72-AFCD-4278-A22A-36FB02E802FA}" type="slidenum">
              <a:rPr lang="en-GB"/>
              <a:pPr>
                <a:defRPr/>
              </a:pPr>
              <a:t>‹#›</a:t>
            </a:fld>
            <a:endParaRPr lang="en-GB"/>
          </a:p>
        </p:txBody>
      </p:sp>
    </p:spTree>
    <p:extLst>
      <p:ext uri="{BB962C8B-B14F-4D97-AF65-F5344CB8AC3E}">
        <p14:creationId xmlns:p14="http://schemas.microsoft.com/office/powerpoint/2010/main" val="125519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F6F2EC07-F6B5-46A3-867A-70E8B956DAB8}" type="slidenum">
              <a:rPr lang="en-GB"/>
              <a:pPr>
                <a:defRPr/>
              </a:pPr>
              <a:t>‹#›</a:t>
            </a:fld>
            <a:endParaRPr lang="en-GB"/>
          </a:p>
        </p:txBody>
      </p:sp>
    </p:spTree>
    <p:extLst>
      <p:ext uri="{BB962C8B-B14F-4D97-AF65-F5344CB8AC3E}">
        <p14:creationId xmlns:p14="http://schemas.microsoft.com/office/powerpoint/2010/main" val="37913908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3063" y="319088"/>
            <a:ext cx="1963737" cy="58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7088" y="319088"/>
            <a:ext cx="5743575"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63D18085-ECF6-4723-8CD4-8241CD51FBE6}" type="slidenum">
              <a:rPr lang="en-GB"/>
              <a:pPr>
                <a:defRPr/>
              </a:pPr>
              <a:t>‹#›</a:t>
            </a:fld>
            <a:endParaRPr lang="en-GB"/>
          </a:p>
        </p:txBody>
      </p:sp>
    </p:spTree>
    <p:extLst>
      <p:ext uri="{BB962C8B-B14F-4D97-AF65-F5344CB8AC3E}">
        <p14:creationId xmlns:p14="http://schemas.microsoft.com/office/powerpoint/2010/main" val="35577660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6589713" cy="6858000"/>
          </a:xfrm>
          <a:prstGeom prst="rect">
            <a:avLst/>
          </a:prstGeom>
          <a:solidFill>
            <a:srgbClr val="0039A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5" name="Rectangle 8"/>
          <p:cNvSpPr>
            <a:spLocks noChangeArrowheads="1"/>
          </p:cNvSpPr>
          <p:nvPr userDrawn="1"/>
        </p:nvSpPr>
        <p:spPr bwMode="auto">
          <a:xfrm>
            <a:off x="0" y="0"/>
            <a:ext cx="6589713" cy="1196975"/>
          </a:xfrm>
          <a:prstGeom prst="rect">
            <a:avLst/>
          </a:prstGeom>
          <a:solidFill>
            <a:srgbClr val="FDC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6" name="Line 9"/>
          <p:cNvSpPr>
            <a:spLocks noChangeShapeType="1"/>
          </p:cNvSpPr>
          <p:nvPr userDrawn="1"/>
        </p:nvSpPr>
        <p:spPr bwMode="auto">
          <a:xfrm flipV="1">
            <a:off x="358775" y="0"/>
            <a:ext cx="0" cy="68580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pic>
        <p:nvPicPr>
          <p:cNvPr id="7" name="Picture 12" descr="ACS_Chemistry_for_Life_CMYK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0" y="685800"/>
            <a:ext cx="18478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827088" y="2636838"/>
            <a:ext cx="5329237" cy="2551112"/>
          </a:xfrm>
        </p:spPr>
        <p:txBody>
          <a:bodyPr/>
          <a:lstStyle>
            <a:lvl1pPr>
              <a:defRPr sz="3200" b="0">
                <a:solidFill>
                  <a:schemeClr val="bg1"/>
                </a:solidFill>
              </a:defRPr>
            </a:lvl1pPr>
          </a:lstStyle>
          <a:p>
            <a:pPr lvl="0"/>
            <a:r>
              <a:rPr lang="en-GB" noProof="0" smtClean="0"/>
              <a:t>Click to edit Master title style</a:t>
            </a:r>
          </a:p>
        </p:txBody>
      </p:sp>
      <p:sp>
        <p:nvSpPr>
          <p:cNvPr id="4100" name="Rectangle 4"/>
          <p:cNvSpPr>
            <a:spLocks noGrp="1" noChangeArrowheads="1"/>
          </p:cNvSpPr>
          <p:nvPr>
            <p:ph type="subTitle" idx="1"/>
          </p:nvPr>
        </p:nvSpPr>
        <p:spPr>
          <a:xfrm>
            <a:off x="827088" y="5473700"/>
            <a:ext cx="5329237" cy="908050"/>
          </a:xfrm>
        </p:spPr>
        <p:txBody>
          <a:bodyPr/>
          <a:lstStyle>
            <a:lvl1pPr marL="0" indent="0">
              <a:buFontTx/>
              <a:buNone/>
              <a:defRPr sz="1200">
                <a:solidFill>
                  <a:schemeClr val="bg1"/>
                </a:solidFill>
              </a:defRPr>
            </a:lvl1pPr>
          </a:lstStyle>
          <a:p>
            <a:pPr lvl="0"/>
            <a:r>
              <a:rPr lang="en-GB" noProof="0" smtClean="0"/>
              <a:t>Click to edit Master subtitle style</a:t>
            </a:r>
          </a:p>
        </p:txBody>
      </p:sp>
      <p:sp>
        <p:nvSpPr>
          <p:cNvPr id="8" name="Rectangle 10"/>
          <p:cNvSpPr>
            <a:spLocks noGrp="1" noChangeArrowheads="1"/>
          </p:cNvSpPr>
          <p:nvPr>
            <p:ph type="ftr" sz="quarter" idx="10"/>
          </p:nvPr>
        </p:nvSpPr>
        <p:spPr>
          <a:xfrm>
            <a:off x="817563" y="925513"/>
            <a:ext cx="2895600" cy="279400"/>
          </a:xfrm>
        </p:spPr>
        <p:txBody>
          <a:bodyPr/>
          <a:lstStyle>
            <a:lvl1pPr>
              <a:defRPr smtClean="0">
                <a:solidFill>
                  <a:srgbClr val="0054A6"/>
                </a:solidFill>
              </a:defRPr>
            </a:lvl1pPr>
          </a:lstStyle>
          <a:p>
            <a:pPr>
              <a:defRPr/>
            </a:pPr>
            <a:r>
              <a:rPr lang="en-GB"/>
              <a:t>American Chemical Society</a:t>
            </a:r>
          </a:p>
        </p:txBody>
      </p:sp>
    </p:spTree>
    <p:extLst>
      <p:ext uri="{BB962C8B-B14F-4D97-AF65-F5344CB8AC3E}">
        <p14:creationId xmlns:p14="http://schemas.microsoft.com/office/powerpoint/2010/main" val="41097996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5356F979-A480-4CE7-8604-2941F816A2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180349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EBA76DA9-D73C-4307-AC4C-52C26A07EC3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145347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7088" y="1773238"/>
            <a:ext cx="3852862"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2350" y="1773238"/>
            <a:ext cx="385445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6" name="Rectangle 6"/>
          <p:cNvSpPr>
            <a:spLocks noGrp="1" noChangeArrowheads="1"/>
          </p:cNvSpPr>
          <p:nvPr>
            <p:ph type="sldNum" sz="quarter" idx="11"/>
          </p:nvPr>
        </p:nvSpPr>
        <p:spPr>
          <a:ln/>
        </p:spPr>
        <p:txBody>
          <a:bodyPr/>
          <a:lstStyle>
            <a:lvl1pPr>
              <a:defRPr/>
            </a:lvl1pPr>
          </a:lstStyle>
          <a:p>
            <a:pPr>
              <a:defRPr/>
            </a:pPr>
            <a:fld id="{99E6C7EB-44BD-4DDC-891E-C1421C4FF33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17085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8" name="Rectangle 6"/>
          <p:cNvSpPr>
            <a:spLocks noGrp="1" noChangeArrowheads="1"/>
          </p:cNvSpPr>
          <p:nvPr>
            <p:ph type="sldNum" sz="quarter" idx="11"/>
          </p:nvPr>
        </p:nvSpPr>
        <p:spPr>
          <a:ln/>
        </p:spPr>
        <p:txBody>
          <a:bodyPr/>
          <a:lstStyle>
            <a:lvl1pPr>
              <a:defRPr/>
            </a:lvl1pPr>
          </a:lstStyle>
          <a:p>
            <a:pPr>
              <a:defRPr/>
            </a:pPr>
            <a:fld id="{BA7F78D9-7984-4B43-860A-30F668B750B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334256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4" name="Rectangle 6"/>
          <p:cNvSpPr>
            <a:spLocks noGrp="1" noChangeArrowheads="1"/>
          </p:cNvSpPr>
          <p:nvPr>
            <p:ph type="sldNum" sz="quarter" idx="11"/>
          </p:nvPr>
        </p:nvSpPr>
        <p:spPr>
          <a:ln/>
        </p:spPr>
        <p:txBody>
          <a:bodyPr/>
          <a:lstStyle>
            <a:lvl1pPr>
              <a:defRPr/>
            </a:lvl1pPr>
          </a:lstStyle>
          <a:p>
            <a:pPr>
              <a:defRPr/>
            </a:pPr>
            <a:fld id="{F7E63DDC-A7BE-473E-AFDE-4C988F6D9EC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37829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lgn="ctr">
              <a:lnSpc>
                <a:spcPct val="90000"/>
              </a:lnSpc>
              <a:spcBef>
                <a:spcPct val="10000"/>
              </a:spcBef>
              <a:spcAft>
                <a:spcPct val="40000"/>
              </a:spcAft>
              <a:defRPr>
                <a:latin typeface="Arial" pitchFamily="34" charset="0"/>
                <a:ea typeface="ＭＳ Ｐゴシック" pitchFamily="34" charset="-128"/>
              </a:defRPr>
            </a:lvl1pPr>
          </a:lstStyle>
          <a:p>
            <a:pPr>
              <a:defRPr/>
            </a:pPr>
            <a:r>
              <a:rPr lang="en-GB"/>
              <a:t>American Chemical Society</a:t>
            </a:r>
          </a:p>
        </p:txBody>
      </p:sp>
      <p:sp>
        <p:nvSpPr>
          <p:cNvPr id="5" name="Slide Number Placeholder 4"/>
          <p:cNvSpPr>
            <a:spLocks noGrp="1"/>
          </p:cNvSpPr>
          <p:nvPr>
            <p:ph type="sldNum" sz="quarter" idx="11"/>
          </p:nvPr>
        </p:nvSpPr>
        <p:spPr/>
        <p:txBody>
          <a:bodyPr/>
          <a:lstStyle>
            <a:lvl1pPr>
              <a:lnSpc>
                <a:spcPct val="90000"/>
              </a:lnSpc>
              <a:spcBef>
                <a:spcPct val="10000"/>
              </a:spcBef>
              <a:spcAft>
                <a:spcPct val="40000"/>
              </a:spcAft>
              <a:defRPr>
                <a:latin typeface="Arial" pitchFamily="34" charset="0"/>
                <a:ea typeface="ＭＳ Ｐゴシック" pitchFamily="34" charset="-128"/>
              </a:defRPr>
            </a:lvl1pPr>
          </a:lstStyle>
          <a:p>
            <a:pPr>
              <a:defRPr/>
            </a:pPr>
            <a:fld id="{9A9E515C-13CF-4A1D-AF72-B1B2951DBE60}" type="slidenum">
              <a:rPr lang="en-GB"/>
              <a:pPr>
                <a:defRPr/>
              </a:pPr>
              <a:t>‹#›</a:t>
            </a:fld>
            <a:endParaRPr lang="en-GB"/>
          </a:p>
        </p:txBody>
      </p:sp>
    </p:spTree>
    <p:extLst>
      <p:ext uri="{BB962C8B-B14F-4D97-AF65-F5344CB8AC3E}">
        <p14:creationId xmlns:p14="http://schemas.microsoft.com/office/powerpoint/2010/main" val="7742599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3" name="Rectangle 6"/>
          <p:cNvSpPr>
            <a:spLocks noGrp="1" noChangeArrowheads="1"/>
          </p:cNvSpPr>
          <p:nvPr>
            <p:ph type="sldNum" sz="quarter" idx="11"/>
          </p:nvPr>
        </p:nvSpPr>
        <p:spPr>
          <a:ln/>
        </p:spPr>
        <p:txBody>
          <a:bodyPr/>
          <a:lstStyle>
            <a:lvl1pPr>
              <a:defRPr/>
            </a:lvl1pPr>
          </a:lstStyle>
          <a:p>
            <a:pPr>
              <a:defRPr/>
            </a:pPr>
            <a:fld id="{55730208-098A-49A1-B957-DE2A235202F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495273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6" name="Rectangle 6"/>
          <p:cNvSpPr>
            <a:spLocks noGrp="1" noChangeArrowheads="1"/>
          </p:cNvSpPr>
          <p:nvPr>
            <p:ph type="sldNum" sz="quarter" idx="11"/>
          </p:nvPr>
        </p:nvSpPr>
        <p:spPr>
          <a:ln/>
        </p:spPr>
        <p:txBody>
          <a:bodyPr/>
          <a:lstStyle>
            <a:lvl1pPr>
              <a:defRPr/>
            </a:lvl1pPr>
          </a:lstStyle>
          <a:p>
            <a:pPr>
              <a:defRPr/>
            </a:pPr>
            <a:fld id="{D6BEED2A-A0AC-469E-A223-085B08EEEB4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554531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6" name="Rectangle 6"/>
          <p:cNvSpPr>
            <a:spLocks noGrp="1" noChangeArrowheads="1"/>
          </p:cNvSpPr>
          <p:nvPr>
            <p:ph type="sldNum" sz="quarter" idx="11"/>
          </p:nvPr>
        </p:nvSpPr>
        <p:spPr>
          <a:ln/>
        </p:spPr>
        <p:txBody>
          <a:bodyPr/>
          <a:lstStyle>
            <a:lvl1pPr>
              <a:defRPr/>
            </a:lvl1pPr>
          </a:lstStyle>
          <a:p>
            <a:pPr>
              <a:defRPr/>
            </a:pPr>
            <a:fld id="{576D825E-C4D5-4D84-BF8B-6DF0C90DA1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114224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46EA986F-1B5D-4ADF-BCB9-6D031B4A976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669363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3063" y="319088"/>
            <a:ext cx="1963737" cy="58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7088" y="319088"/>
            <a:ext cx="5743575"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5EDDDB8F-E085-47B1-8C52-B5F4C9F4E5C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030839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1E3BA916-293B-4621-965C-295DB25E389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6714248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6589713" cy="6858000"/>
          </a:xfrm>
          <a:prstGeom prst="rect">
            <a:avLst/>
          </a:prstGeom>
          <a:solidFill>
            <a:srgbClr val="0039A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5" name="Rectangle 8"/>
          <p:cNvSpPr>
            <a:spLocks noChangeArrowheads="1"/>
          </p:cNvSpPr>
          <p:nvPr userDrawn="1"/>
        </p:nvSpPr>
        <p:spPr bwMode="auto">
          <a:xfrm>
            <a:off x="0" y="0"/>
            <a:ext cx="6589713" cy="1196975"/>
          </a:xfrm>
          <a:prstGeom prst="rect">
            <a:avLst/>
          </a:prstGeom>
          <a:solidFill>
            <a:srgbClr val="FDC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6" name="Line 9"/>
          <p:cNvSpPr>
            <a:spLocks noChangeShapeType="1"/>
          </p:cNvSpPr>
          <p:nvPr userDrawn="1"/>
        </p:nvSpPr>
        <p:spPr bwMode="auto">
          <a:xfrm flipV="1">
            <a:off x="358775" y="0"/>
            <a:ext cx="0" cy="68580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pic>
        <p:nvPicPr>
          <p:cNvPr id="7" name="Picture 12" descr="ACS_Chemistry_for_Life_CMYK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77050" y="1325563"/>
            <a:ext cx="18478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827088" y="2636838"/>
            <a:ext cx="5329237" cy="2551112"/>
          </a:xfrm>
        </p:spPr>
        <p:txBody>
          <a:bodyPr/>
          <a:lstStyle>
            <a:lvl1pPr>
              <a:defRPr sz="3200" b="0">
                <a:solidFill>
                  <a:schemeClr val="bg1"/>
                </a:solidFill>
              </a:defRPr>
            </a:lvl1pPr>
          </a:lstStyle>
          <a:p>
            <a:pPr lvl="0"/>
            <a:r>
              <a:rPr lang="en-GB" noProof="0" smtClean="0"/>
              <a:t>Click to edit Master title style</a:t>
            </a:r>
          </a:p>
        </p:txBody>
      </p:sp>
      <p:sp>
        <p:nvSpPr>
          <p:cNvPr id="4100" name="Rectangle 4"/>
          <p:cNvSpPr>
            <a:spLocks noGrp="1" noChangeArrowheads="1"/>
          </p:cNvSpPr>
          <p:nvPr>
            <p:ph type="subTitle" idx="1"/>
          </p:nvPr>
        </p:nvSpPr>
        <p:spPr>
          <a:xfrm>
            <a:off x="827088" y="5473700"/>
            <a:ext cx="5329237" cy="908050"/>
          </a:xfrm>
        </p:spPr>
        <p:txBody>
          <a:bodyPr/>
          <a:lstStyle>
            <a:lvl1pPr marL="0" indent="0">
              <a:buFontTx/>
              <a:buNone/>
              <a:defRPr sz="1200">
                <a:solidFill>
                  <a:schemeClr val="bg1"/>
                </a:solidFill>
              </a:defRPr>
            </a:lvl1pPr>
          </a:lstStyle>
          <a:p>
            <a:pPr lvl="0"/>
            <a:r>
              <a:rPr lang="en-GB" noProof="0" smtClean="0"/>
              <a:t>Click to edit Master subtitle style</a:t>
            </a:r>
          </a:p>
        </p:txBody>
      </p:sp>
      <p:sp>
        <p:nvSpPr>
          <p:cNvPr id="8" name="Rectangle 10"/>
          <p:cNvSpPr>
            <a:spLocks noGrp="1" noChangeArrowheads="1"/>
          </p:cNvSpPr>
          <p:nvPr>
            <p:ph type="ftr" sz="quarter" idx="10"/>
          </p:nvPr>
        </p:nvSpPr>
        <p:spPr>
          <a:xfrm>
            <a:off x="817563" y="925513"/>
            <a:ext cx="2895600" cy="279400"/>
          </a:xfrm>
        </p:spPr>
        <p:txBody>
          <a:bodyPr/>
          <a:lstStyle>
            <a:lvl1pPr>
              <a:defRPr smtClean="0">
                <a:solidFill>
                  <a:srgbClr val="0054A6"/>
                </a:solidFill>
              </a:defRPr>
            </a:lvl1pPr>
          </a:lstStyle>
          <a:p>
            <a:pPr>
              <a:defRPr/>
            </a:pPr>
            <a:r>
              <a:rPr lang="en-GB"/>
              <a:t>American Chemical Society</a:t>
            </a:r>
          </a:p>
        </p:txBody>
      </p:sp>
    </p:spTree>
    <p:extLst>
      <p:ext uri="{BB962C8B-B14F-4D97-AF65-F5344CB8AC3E}">
        <p14:creationId xmlns:p14="http://schemas.microsoft.com/office/powerpoint/2010/main" val="6153477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5356F979-A480-4CE7-8604-2941F816A2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130242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EBA76DA9-D73C-4307-AC4C-52C26A07EC3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5510529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7088" y="1773238"/>
            <a:ext cx="3852862"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2350" y="1773238"/>
            <a:ext cx="385445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6" name="Rectangle 6"/>
          <p:cNvSpPr>
            <a:spLocks noGrp="1" noChangeArrowheads="1"/>
          </p:cNvSpPr>
          <p:nvPr>
            <p:ph type="sldNum" sz="quarter" idx="11"/>
          </p:nvPr>
        </p:nvSpPr>
        <p:spPr>
          <a:ln/>
        </p:spPr>
        <p:txBody>
          <a:bodyPr/>
          <a:lstStyle>
            <a:lvl1pPr>
              <a:defRPr/>
            </a:lvl1pPr>
          </a:lstStyle>
          <a:p>
            <a:pPr>
              <a:defRPr/>
            </a:pPr>
            <a:fld id="{99E6C7EB-44BD-4DDC-891E-C1421C4FF33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03766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7088" y="1773238"/>
            <a:ext cx="3852862"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2350" y="1773238"/>
            <a:ext cx="385445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lgn="ctr">
              <a:lnSpc>
                <a:spcPct val="90000"/>
              </a:lnSpc>
              <a:spcBef>
                <a:spcPct val="10000"/>
              </a:spcBef>
              <a:spcAft>
                <a:spcPct val="40000"/>
              </a:spcAft>
              <a:defRPr>
                <a:latin typeface="Arial" pitchFamily="34" charset="0"/>
                <a:ea typeface="ＭＳ Ｐゴシック" pitchFamily="34" charset="-128"/>
              </a:defRPr>
            </a:lvl1pPr>
          </a:lstStyle>
          <a:p>
            <a:pPr>
              <a:defRPr/>
            </a:pPr>
            <a:r>
              <a:rPr lang="en-GB"/>
              <a:t>American Chemical Society</a:t>
            </a:r>
          </a:p>
        </p:txBody>
      </p:sp>
      <p:sp>
        <p:nvSpPr>
          <p:cNvPr id="6" name="Slide Number Placeholder 5"/>
          <p:cNvSpPr>
            <a:spLocks noGrp="1"/>
          </p:cNvSpPr>
          <p:nvPr>
            <p:ph type="sldNum" sz="quarter" idx="11"/>
          </p:nvPr>
        </p:nvSpPr>
        <p:spPr/>
        <p:txBody>
          <a:bodyPr/>
          <a:lstStyle>
            <a:lvl1pPr>
              <a:lnSpc>
                <a:spcPct val="90000"/>
              </a:lnSpc>
              <a:spcBef>
                <a:spcPct val="10000"/>
              </a:spcBef>
              <a:spcAft>
                <a:spcPct val="40000"/>
              </a:spcAft>
              <a:defRPr>
                <a:latin typeface="Arial" pitchFamily="34" charset="0"/>
                <a:ea typeface="ＭＳ Ｐゴシック" pitchFamily="34" charset="-128"/>
              </a:defRPr>
            </a:lvl1pPr>
          </a:lstStyle>
          <a:p>
            <a:pPr>
              <a:defRPr/>
            </a:pPr>
            <a:fld id="{EA7B3831-73D9-431E-8FDE-490FD3A28100}" type="slidenum">
              <a:rPr lang="en-GB"/>
              <a:pPr>
                <a:defRPr/>
              </a:pPr>
              <a:t>‹#›</a:t>
            </a:fld>
            <a:endParaRPr lang="en-GB"/>
          </a:p>
        </p:txBody>
      </p:sp>
    </p:spTree>
    <p:extLst>
      <p:ext uri="{BB962C8B-B14F-4D97-AF65-F5344CB8AC3E}">
        <p14:creationId xmlns:p14="http://schemas.microsoft.com/office/powerpoint/2010/main" val="34357693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8" name="Rectangle 6"/>
          <p:cNvSpPr>
            <a:spLocks noGrp="1" noChangeArrowheads="1"/>
          </p:cNvSpPr>
          <p:nvPr>
            <p:ph type="sldNum" sz="quarter" idx="11"/>
          </p:nvPr>
        </p:nvSpPr>
        <p:spPr>
          <a:ln/>
        </p:spPr>
        <p:txBody>
          <a:bodyPr/>
          <a:lstStyle>
            <a:lvl1pPr>
              <a:defRPr/>
            </a:lvl1pPr>
          </a:lstStyle>
          <a:p>
            <a:pPr>
              <a:defRPr/>
            </a:pPr>
            <a:fld id="{BA7F78D9-7984-4B43-860A-30F668B750B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645542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4" name="Rectangle 6"/>
          <p:cNvSpPr>
            <a:spLocks noGrp="1" noChangeArrowheads="1"/>
          </p:cNvSpPr>
          <p:nvPr>
            <p:ph type="sldNum" sz="quarter" idx="11"/>
          </p:nvPr>
        </p:nvSpPr>
        <p:spPr>
          <a:ln/>
        </p:spPr>
        <p:txBody>
          <a:bodyPr/>
          <a:lstStyle>
            <a:lvl1pPr>
              <a:defRPr/>
            </a:lvl1pPr>
          </a:lstStyle>
          <a:p>
            <a:pPr>
              <a:defRPr/>
            </a:pPr>
            <a:fld id="{F7E63DDC-A7BE-473E-AFDE-4C988F6D9EC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549112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3" name="Rectangle 6"/>
          <p:cNvSpPr>
            <a:spLocks noGrp="1" noChangeArrowheads="1"/>
          </p:cNvSpPr>
          <p:nvPr>
            <p:ph type="sldNum" sz="quarter" idx="11"/>
          </p:nvPr>
        </p:nvSpPr>
        <p:spPr>
          <a:ln/>
        </p:spPr>
        <p:txBody>
          <a:bodyPr/>
          <a:lstStyle>
            <a:lvl1pPr>
              <a:defRPr/>
            </a:lvl1pPr>
          </a:lstStyle>
          <a:p>
            <a:pPr>
              <a:defRPr/>
            </a:pPr>
            <a:fld id="{55730208-098A-49A1-B957-DE2A235202F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128821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6" name="Rectangle 6"/>
          <p:cNvSpPr>
            <a:spLocks noGrp="1" noChangeArrowheads="1"/>
          </p:cNvSpPr>
          <p:nvPr>
            <p:ph type="sldNum" sz="quarter" idx="11"/>
          </p:nvPr>
        </p:nvSpPr>
        <p:spPr>
          <a:ln/>
        </p:spPr>
        <p:txBody>
          <a:bodyPr/>
          <a:lstStyle>
            <a:lvl1pPr>
              <a:defRPr/>
            </a:lvl1pPr>
          </a:lstStyle>
          <a:p>
            <a:pPr>
              <a:defRPr/>
            </a:pPr>
            <a:fld id="{D6BEED2A-A0AC-469E-A223-085B08EEEB4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10730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6" name="Rectangle 6"/>
          <p:cNvSpPr>
            <a:spLocks noGrp="1" noChangeArrowheads="1"/>
          </p:cNvSpPr>
          <p:nvPr>
            <p:ph type="sldNum" sz="quarter" idx="11"/>
          </p:nvPr>
        </p:nvSpPr>
        <p:spPr>
          <a:ln/>
        </p:spPr>
        <p:txBody>
          <a:bodyPr/>
          <a:lstStyle>
            <a:lvl1pPr>
              <a:defRPr/>
            </a:lvl1pPr>
          </a:lstStyle>
          <a:p>
            <a:pPr>
              <a:defRPr/>
            </a:pPr>
            <a:fld id="{576D825E-C4D5-4D84-BF8B-6DF0C90DA1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8240480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46EA986F-1B5D-4ADF-BCB9-6D031B4A976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204357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3063" y="319088"/>
            <a:ext cx="1963737" cy="58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7088" y="319088"/>
            <a:ext cx="5743575"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5EDDDB8F-E085-47B1-8C52-B5F4C9F4E5C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203843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a:solidFill>
                  <a:srgbClr val="000000"/>
                </a:solidFill>
              </a:rPr>
              <a:t>American Chemical Society</a:t>
            </a:r>
          </a:p>
        </p:txBody>
      </p:sp>
      <p:sp>
        <p:nvSpPr>
          <p:cNvPr id="5" name="Rectangle 6"/>
          <p:cNvSpPr>
            <a:spLocks noGrp="1" noChangeArrowheads="1"/>
          </p:cNvSpPr>
          <p:nvPr>
            <p:ph type="sldNum" sz="quarter" idx="11"/>
          </p:nvPr>
        </p:nvSpPr>
        <p:spPr>
          <a:ln/>
        </p:spPr>
        <p:txBody>
          <a:bodyPr/>
          <a:lstStyle>
            <a:lvl1pPr>
              <a:defRPr/>
            </a:lvl1pPr>
          </a:lstStyle>
          <a:p>
            <a:pPr>
              <a:defRPr/>
            </a:pPr>
            <a:fld id="{1E3BA916-293B-4621-965C-295DB25E389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065188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6589713" cy="6858000"/>
          </a:xfrm>
          <a:prstGeom prst="rect">
            <a:avLst/>
          </a:prstGeom>
          <a:solidFill>
            <a:srgbClr val="0039A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5" name="Rectangle 8"/>
          <p:cNvSpPr>
            <a:spLocks noChangeArrowheads="1"/>
          </p:cNvSpPr>
          <p:nvPr userDrawn="1"/>
        </p:nvSpPr>
        <p:spPr bwMode="auto">
          <a:xfrm>
            <a:off x="0" y="0"/>
            <a:ext cx="6589713" cy="1196975"/>
          </a:xfrm>
          <a:prstGeom prst="rect">
            <a:avLst/>
          </a:prstGeom>
          <a:solidFill>
            <a:srgbClr val="FDC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6" name="Line 9"/>
          <p:cNvSpPr>
            <a:spLocks noChangeShapeType="1"/>
          </p:cNvSpPr>
          <p:nvPr userDrawn="1"/>
        </p:nvSpPr>
        <p:spPr bwMode="auto">
          <a:xfrm flipV="1">
            <a:off x="358775" y="0"/>
            <a:ext cx="0" cy="68580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pic>
        <p:nvPicPr>
          <p:cNvPr id="7" name="Picture 12" descr="ACS_Chemistry_for_Life_CMYK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0" y="685800"/>
            <a:ext cx="18478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827088" y="2636838"/>
            <a:ext cx="5329237" cy="2551112"/>
          </a:xfrm>
        </p:spPr>
        <p:txBody>
          <a:bodyPr/>
          <a:lstStyle>
            <a:lvl1pPr>
              <a:defRPr sz="3200" b="0">
                <a:solidFill>
                  <a:schemeClr val="bg1"/>
                </a:solidFill>
              </a:defRPr>
            </a:lvl1pPr>
          </a:lstStyle>
          <a:p>
            <a:pPr lvl="0"/>
            <a:r>
              <a:rPr lang="en-GB" noProof="0" smtClean="0"/>
              <a:t>Click to edit Master title style</a:t>
            </a:r>
          </a:p>
        </p:txBody>
      </p:sp>
      <p:sp>
        <p:nvSpPr>
          <p:cNvPr id="4100" name="Rectangle 4"/>
          <p:cNvSpPr>
            <a:spLocks noGrp="1" noChangeArrowheads="1"/>
          </p:cNvSpPr>
          <p:nvPr>
            <p:ph type="subTitle" idx="1"/>
          </p:nvPr>
        </p:nvSpPr>
        <p:spPr>
          <a:xfrm>
            <a:off x="827088" y="5473700"/>
            <a:ext cx="5329237" cy="908050"/>
          </a:xfrm>
        </p:spPr>
        <p:txBody>
          <a:bodyPr/>
          <a:lstStyle>
            <a:lvl1pPr marL="0" indent="0">
              <a:buFontTx/>
              <a:buNone/>
              <a:defRPr sz="1200">
                <a:solidFill>
                  <a:schemeClr val="bg1"/>
                </a:solidFill>
              </a:defRPr>
            </a:lvl1pPr>
          </a:lstStyle>
          <a:p>
            <a:pPr lvl="0"/>
            <a:r>
              <a:rPr lang="en-GB" noProof="0" smtClean="0"/>
              <a:t>Click to edit Master subtitle style</a:t>
            </a:r>
          </a:p>
        </p:txBody>
      </p:sp>
      <p:sp>
        <p:nvSpPr>
          <p:cNvPr id="8" name="Rectangle 10"/>
          <p:cNvSpPr>
            <a:spLocks noGrp="1" noChangeArrowheads="1"/>
          </p:cNvSpPr>
          <p:nvPr>
            <p:ph type="ftr" sz="quarter" idx="10"/>
          </p:nvPr>
        </p:nvSpPr>
        <p:spPr>
          <a:xfrm>
            <a:off x="817563" y="925513"/>
            <a:ext cx="2895600" cy="279400"/>
          </a:xfrm>
        </p:spPr>
        <p:txBody>
          <a:bodyPr/>
          <a:lstStyle>
            <a:lvl1pPr>
              <a:defRPr>
                <a:solidFill>
                  <a:srgbClr val="0054A6"/>
                </a:solidFill>
                <a:latin typeface="Arial" charset="0"/>
              </a:defRPr>
            </a:lvl1pPr>
          </a:lstStyle>
          <a:p>
            <a:pPr>
              <a:defRPr/>
            </a:pPr>
            <a:r>
              <a:rPr lang="en-GB"/>
              <a:t>American Chemical Society</a:t>
            </a:r>
          </a:p>
        </p:txBody>
      </p:sp>
    </p:spTree>
    <p:extLst>
      <p:ext uri="{BB962C8B-B14F-4D97-AF65-F5344CB8AC3E}">
        <p14:creationId xmlns:p14="http://schemas.microsoft.com/office/powerpoint/2010/main" val="5807956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atin typeface="Arial" charset="0"/>
              </a:defRPr>
            </a:lvl1pPr>
          </a:lstStyle>
          <a:p>
            <a:pPr>
              <a:defRPr/>
            </a:pPr>
            <a:r>
              <a:rPr lang="en-GB"/>
              <a:t>American Chemical Society</a:t>
            </a:r>
          </a:p>
        </p:txBody>
      </p:sp>
      <p:sp>
        <p:nvSpPr>
          <p:cNvPr id="5" name="Rectangle 6"/>
          <p:cNvSpPr>
            <a:spLocks noGrp="1" noChangeArrowheads="1"/>
          </p:cNvSpPr>
          <p:nvPr>
            <p:ph type="sldNum" sz="quarter" idx="11"/>
          </p:nvPr>
        </p:nvSpPr>
        <p:spPr/>
        <p:txBody>
          <a:bodyPr/>
          <a:lstStyle>
            <a:lvl1pPr>
              <a:defRPr>
                <a:latin typeface="Arial" charset="0"/>
              </a:defRPr>
            </a:lvl1pPr>
          </a:lstStyle>
          <a:p>
            <a:pPr>
              <a:defRPr/>
            </a:pPr>
            <a:fld id="{F18599DC-F525-435D-AD67-DD60EF55E0D0}" type="slidenum">
              <a:rPr lang="en-GB"/>
              <a:pPr>
                <a:defRPr/>
              </a:pPr>
              <a:t>‹#›</a:t>
            </a:fld>
            <a:endParaRPr lang="en-GB"/>
          </a:p>
        </p:txBody>
      </p:sp>
    </p:spTree>
    <p:extLst>
      <p:ext uri="{BB962C8B-B14F-4D97-AF65-F5344CB8AC3E}">
        <p14:creationId xmlns:p14="http://schemas.microsoft.com/office/powerpoint/2010/main" val="2507918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lgn="ctr">
              <a:lnSpc>
                <a:spcPct val="90000"/>
              </a:lnSpc>
              <a:spcBef>
                <a:spcPct val="10000"/>
              </a:spcBef>
              <a:spcAft>
                <a:spcPct val="40000"/>
              </a:spcAft>
              <a:defRPr>
                <a:latin typeface="Arial" pitchFamily="34" charset="0"/>
                <a:ea typeface="ＭＳ Ｐゴシック" pitchFamily="34" charset="-128"/>
              </a:defRPr>
            </a:lvl1pPr>
          </a:lstStyle>
          <a:p>
            <a:pPr>
              <a:defRPr/>
            </a:pPr>
            <a:r>
              <a:rPr lang="en-GB"/>
              <a:t>American Chemical Society</a:t>
            </a:r>
          </a:p>
        </p:txBody>
      </p:sp>
      <p:sp>
        <p:nvSpPr>
          <p:cNvPr id="8" name="Slide Number Placeholder 7"/>
          <p:cNvSpPr>
            <a:spLocks noGrp="1"/>
          </p:cNvSpPr>
          <p:nvPr>
            <p:ph type="sldNum" sz="quarter" idx="11"/>
          </p:nvPr>
        </p:nvSpPr>
        <p:spPr/>
        <p:txBody>
          <a:bodyPr/>
          <a:lstStyle>
            <a:lvl1pPr>
              <a:lnSpc>
                <a:spcPct val="90000"/>
              </a:lnSpc>
              <a:spcBef>
                <a:spcPct val="10000"/>
              </a:spcBef>
              <a:spcAft>
                <a:spcPct val="40000"/>
              </a:spcAft>
              <a:defRPr>
                <a:latin typeface="Arial" pitchFamily="34" charset="0"/>
                <a:ea typeface="ＭＳ Ｐゴシック" pitchFamily="34" charset="-128"/>
              </a:defRPr>
            </a:lvl1pPr>
          </a:lstStyle>
          <a:p>
            <a:pPr>
              <a:defRPr/>
            </a:pPr>
            <a:fld id="{6462AB98-78F6-48FB-A012-2CCEDB00D5F8}" type="slidenum">
              <a:rPr lang="en-GB"/>
              <a:pPr>
                <a:defRPr/>
              </a:pPr>
              <a:t>‹#›</a:t>
            </a:fld>
            <a:endParaRPr lang="en-GB"/>
          </a:p>
        </p:txBody>
      </p:sp>
    </p:spTree>
    <p:extLst>
      <p:ext uri="{BB962C8B-B14F-4D97-AF65-F5344CB8AC3E}">
        <p14:creationId xmlns:p14="http://schemas.microsoft.com/office/powerpoint/2010/main" val="279754784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p:txBody>
          <a:bodyPr/>
          <a:lstStyle>
            <a:lvl1pPr>
              <a:defRPr>
                <a:latin typeface="Arial" charset="0"/>
              </a:defRPr>
            </a:lvl1pPr>
          </a:lstStyle>
          <a:p>
            <a:pPr>
              <a:defRPr/>
            </a:pPr>
            <a:r>
              <a:rPr lang="en-GB"/>
              <a:t>American Chemical Society</a:t>
            </a:r>
          </a:p>
        </p:txBody>
      </p:sp>
      <p:sp>
        <p:nvSpPr>
          <p:cNvPr id="5" name="Rectangle 6"/>
          <p:cNvSpPr>
            <a:spLocks noGrp="1" noChangeArrowheads="1"/>
          </p:cNvSpPr>
          <p:nvPr>
            <p:ph type="sldNum" sz="quarter" idx="11"/>
          </p:nvPr>
        </p:nvSpPr>
        <p:spPr/>
        <p:txBody>
          <a:bodyPr/>
          <a:lstStyle>
            <a:lvl1pPr>
              <a:defRPr>
                <a:latin typeface="Arial" charset="0"/>
              </a:defRPr>
            </a:lvl1pPr>
          </a:lstStyle>
          <a:p>
            <a:pPr>
              <a:defRPr/>
            </a:pPr>
            <a:fld id="{9AE73800-096F-459A-B10B-AE9776A3C1B1}" type="slidenum">
              <a:rPr lang="en-GB"/>
              <a:pPr>
                <a:defRPr/>
              </a:pPr>
              <a:t>‹#›</a:t>
            </a:fld>
            <a:endParaRPr lang="en-GB"/>
          </a:p>
        </p:txBody>
      </p:sp>
    </p:spTree>
    <p:extLst>
      <p:ext uri="{BB962C8B-B14F-4D97-AF65-F5344CB8AC3E}">
        <p14:creationId xmlns:p14="http://schemas.microsoft.com/office/powerpoint/2010/main" val="42373148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7088" y="1773238"/>
            <a:ext cx="3852862"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2350" y="1773238"/>
            <a:ext cx="385445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a:latin typeface="Arial" charset="0"/>
              </a:defRPr>
            </a:lvl1pPr>
          </a:lstStyle>
          <a:p>
            <a:pPr>
              <a:defRPr/>
            </a:pPr>
            <a:r>
              <a:rPr lang="en-GB"/>
              <a:t>American Chemical Society</a:t>
            </a:r>
          </a:p>
        </p:txBody>
      </p:sp>
      <p:sp>
        <p:nvSpPr>
          <p:cNvPr id="6" name="Rectangle 6"/>
          <p:cNvSpPr>
            <a:spLocks noGrp="1" noChangeArrowheads="1"/>
          </p:cNvSpPr>
          <p:nvPr>
            <p:ph type="sldNum" sz="quarter" idx="11"/>
          </p:nvPr>
        </p:nvSpPr>
        <p:spPr/>
        <p:txBody>
          <a:bodyPr/>
          <a:lstStyle>
            <a:lvl1pPr>
              <a:defRPr>
                <a:latin typeface="Arial" charset="0"/>
              </a:defRPr>
            </a:lvl1pPr>
          </a:lstStyle>
          <a:p>
            <a:pPr>
              <a:defRPr/>
            </a:pPr>
            <a:fld id="{5565FE45-A7E2-409F-BCDB-46639DCAEAA7}" type="slidenum">
              <a:rPr lang="en-GB"/>
              <a:pPr>
                <a:defRPr/>
              </a:pPr>
              <a:t>‹#›</a:t>
            </a:fld>
            <a:endParaRPr lang="en-GB"/>
          </a:p>
        </p:txBody>
      </p:sp>
    </p:spTree>
    <p:extLst>
      <p:ext uri="{BB962C8B-B14F-4D97-AF65-F5344CB8AC3E}">
        <p14:creationId xmlns:p14="http://schemas.microsoft.com/office/powerpoint/2010/main" val="18617268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p:txBody>
          <a:bodyPr/>
          <a:lstStyle>
            <a:lvl1pPr>
              <a:defRPr>
                <a:latin typeface="Arial" charset="0"/>
              </a:defRPr>
            </a:lvl1pPr>
          </a:lstStyle>
          <a:p>
            <a:pPr>
              <a:defRPr/>
            </a:pPr>
            <a:r>
              <a:rPr lang="en-GB"/>
              <a:t>American Chemical Society</a:t>
            </a:r>
          </a:p>
        </p:txBody>
      </p:sp>
      <p:sp>
        <p:nvSpPr>
          <p:cNvPr id="8" name="Rectangle 6"/>
          <p:cNvSpPr>
            <a:spLocks noGrp="1" noChangeArrowheads="1"/>
          </p:cNvSpPr>
          <p:nvPr>
            <p:ph type="sldNum" sz="quarter" idx="11"/>
          </p:nvPr>
        </p:nvSpPr>
        <p:spPr/>
        <p:txBody>
          <a:bodyPr/>
          <a:lstStyle>
            <a:lvl1pPr>
              <a:defRPr>
                <a:latin typeface="Arial" charset="0"/>
              </a:defRPr>
            </a:lvl1pPr>
          </a:lstStyle>
          <a:p>
            <a:pPr>
              <a:defRPr/>
            </a:pPr>
            <a:fld id="{D4E4F678-C9A2-476A-82E9-FE712DD8C49D}" type="slidenum">
              <a:rPr lang="en-GB"/>
              <a:pPr>
                <a:defRPr/>
              </a:pPr>
              <a:t>‹#›</a:t>
            </a:fld>
            <a:endParaRPr lang="en-GB"/>
          </a:p>
        </p:txBody>
      </p:sp>
    </p:spTree>
    <p:extLst>
      <p:ext uri="{BB962C8B-B14F-4D97-AF65-F5344CB8AC3E}">
        <p14:creationId xmlns:p14="http://schemas.microsoft.com/office/powerpoint/2010/main" val="189076208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p:txBody>
          <a:bodyPr/>
          <a:lstStyle>
            <a:lvl1pPr>
              <a:defRPr>
                <a:latin typeface="Arial" charset="0"/>
              </a:defRPr>
            </a:lvl1pPr>
          </a:lstStyle>
          <a:p>
            <a:pPr>
              <a:defRPr/>
            </a:pPr>
            <a:r>
              <a:rPr lang="en-GB"/>
              <a:t>American Chemical Society</a:t>
            </a:r>
          </a:p>
        </p:txBody>
      </p:sp>
      <p:sp>
        <p:nvSpPr>
          <p:cNvPr id="4" name="Rectangle 6"/>
          <p:cNvSpPr>
            <a:spLocks noGrp="1" noChangeArrowheads="1"/>
          </p:cNvSpPr>
          <p:nvPr>
            <p:ph type="sldNum" sz="quarter" idx="11"/>
          </p:nvPr>
        </p:nvSpPr>
        <p:spPr/>
        <p:txBody>
          <a:bodyPr/>
          <a:lstStyle>
            <a:lvl1pPr>
              <a:defRPr>
                <a:latin typeface="Arial" charset="0"/>
              </a:defRPr>
            </a:lvl1pPr>
          </a:lstStyle>
          <a:p>
            <a:pPr>
              <a:defRPr/>
            </a:pPr>
            <a:fld id="{F943ED2F-5C82-417F-90F0-5849F148EA22}" type="slidenum">
              <a:rPr lang="en-GB"/>
              <a:pPr>
                <a:defRPr/>
              </a:pPr>
              <a:t>‹#›</a:t>
            </a:fld>
            <a:endParaRPr lang="en-GB"/>
          </a:p>
        </p:txBody>
      </p:sp>
    </p:spTree>
    <p:extLst>
      <p:ext uri="{BB962C8B-B14F-4D97-AF65-F5344CB8AC3E}">
        <p14:creationId xmlns:p14="http://schemas.microsoft.com/office/powerpoint/2010/main" val="137856016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atin typeface="Arial" charset="0"/>
              </a:defRPr>
            </a:lvl1pPr>
          </a:lstStyle>
          <a:p>
            <a:pPr>
              <a:defRPr/>
            </a:pPr>
            <a:r>
              <a:rPr lang="en-GB"/>
              <a:t>American Chemical Society</a:t>
            </a:r>
          </a:p>
        </p:txBody>
      </p:sp>
      <p:sp>
        <p:nvSpPr>
          <p:cNvPr id="3" name="Rectangle 6"/>
          <p:cNvSpPr>
            <a:spLocks noGrp="1" noChangeArrowheads="1"/>
          </p:cNvSpPr>
          <p:nvPr>
            <p:ph type="sldNum" sz="quarter" idx="11"/>
          </p:nvPr>
        </p:nvSpPr>
        <p:spPr/>
        <p:txBody>
          <a:bodyPr/>
          <a:lstStyle>
            <a:lvl1pPr>
              <a:defRPr>
                <a:latin typeface="Arial" charset="0"/>
              </a:defRPr>
            </a:lvl1pPr>
          </a:lstStyle>
          <a:p>
            <a:pPr>
              <a:defRPr/>
            </a:pPr>
            <a:fld id="{5ACD12FE-3242-4B6F-A0C4-844B6A3AF929}" type="slidenum">
              <a:rPr lang="en-GB"/>
              <a:pPr>
                <a:defRPr/>
              </a:pPr>
              <a:t>‹#›</a:t>
            </a:fld>
            <a:endParaRPr lang="en-GB"/>
          </a:p>
        </p:txBody>
      </p:sp>
    </p:spTree>
    <p:extLst>
      <p:ext uri="{BB962C8B-B14F-4D97-AF65-F5344CB8AC3E}">
        <p14:creationId xmlns:p14="http://schemas.microsoft.com/office/powerpoint/2010/main" val="13521637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atin typeface="Arial" charset="0"/>
              </a:defRPr>
            </a:lvl1pPr>
          </a:lstStyle>
          <a:p>
            <a:pPr>
              <a:defRPr/>
            </a:pPr>
            <a:r>
              <a:rPr lang="en-GB"/>
              <a:t>American Chemical Society</a:t>
            </a:r>
          </a:p>
        </p:txBody>
      </p:sp>
      <p:sp>
        <p:nvSpPr>
          <p:cNvPr id="6" name="Rectangle 6"/>
          <p:cNvSpPr>
            <a:spLocks noGrp="1" noChangeArrowheads="1"/>
          </p:cNvSpPr>
          <p:nvPr>
            <p:ph type="sldNum" sz="quarter" idx="11"/>
          </p:nvPr>
        </p:nvSpPr>
        <p:spPr/>
        <p:txBody>
          <a:bodyPr/>
          <a:lstStyle>
            <a:lvl1pPr>
              <a:defRPr>
                <a:latin typeface="Arial" charset="0"/>
              </a:defRPr>
            </a:lvl1pPr>
          </a:lstStyle>
          <a:p>
            <a:pPr>
              <a:defRPr/>
            </a:pPr>
            <a:fld id="{7717BA4A-DC27-438E-95DD-1FCC35A806D1}" type="slidenum">
              <a:rPr lang="en-GB"/>
              <a:pPr>
                <a:defRPr/>
              </a:pPr>
              <a:t>‹#›</a:t>
            </a:fld>
            <a:endParaRPr lang="en-GB"/>
          </a:p>
        </p:txBody>
      </p:sp>
    </p:spTree>
    <p:extLst>
      <p:ext uri="{BB962C8B-B14F-4D97-AF65-F5344CB8AC3E}">
        <p14:creationId xmlns:p14="http://schemas.microsoft.com/office/powerpoint/2010/main" val="169376099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atin typeface="Arial" charset="0"/>
              </a:defRPr>
            </a:lvl1pPr>
          </a:lstStyle>
          <a:p>
            <a:pPr>
              <a:defRPr/>
            </a:pPr>
            <a:r>
              <a:rPr lang="en-GB"/>
              <a:t>American Chemical Society</a:t>
            </a:r>
          </a:p>
        </p:txBody>
      </p:sp>
      <p:sp>
        <p:nvSpPr>
          <p:cNvPr id="6" name="Rectangle 6"/>
          <p:cNvSpPr>
            <a:spLocks noGrp="1" noChangeArrowheads="1"/>
          </p:cNvSpPr>
          <p:nvPr>
            <p:ph type="sldNum" sz="quarter" idx="11"/>
          </p:nvPr>
        </p:nvSpPr>
        <p:spPr/>
        <p:txBody>
          <a:bodyPr/>
          <a:lstStyle>
            <a:lvl1pPr>
              <a:defRPr>
                <a:latin typeface="Arial" charset="0"/>
              </a:defRPr>
            </a:lvl1pPr>
          </a:lstStyle>
          <a:p>
            <a:pPr>
              <a:defRPr/>
            </a:pPr>
            <a:fld id="{DCBF5E37-F3E3-4DA5-824C-1FA16375D127}" type="slidenum">
              <a:rPr lang="en-GB"/>
              <a:pPr>
                <a:defRPr/>
              </a:pPr>
              <a:t>‹#›</a:t>
            </a:fld>
            <a:endParaRPr lang="en-GB"/>
          </a:p>
        </p:txBody>
      </p:sp>
    </p:spTree>
    <p:extLst>
      <p:ext uri="{BB962C8B-B14F-4D97-AF65-F5344CB8AC3E}">
        <p14:creationId xmlns:p14="http://schemas.microsoft.com/office/powerpoint/2010/main" val="227162468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atin typeface="Arial" charset="0"/>
              </a:defRPr>
            </a:lvl1pPr>
          </a:lstStyle>
          <a:p>
            <a:pPr>
              <a:defRPr/>
            </a:pPr>
            <a:r>
              <a:rPr lang="en-GB"/>
              <a:t>American Chemical Society</a:t>
            </a:r>
          </a:p>
        </p:txBody>
      </p:sp>
      <p:sp>
        <p:nvSpPr>
          <p:cNvPr id="5" name="Rectangle 6"/>
          <p:cNvSpPr>
            <a:spLocks noGrp="1" noChangeArrowheads="1"/>
          </p:cNvSpPr>
          <p:nvPr>
            <p:ph type="sldNum" sz="quarter" idx="11"/>
          </p:nvPr>
        </p:nvSpPr>
        <p:spPr/>
        <p:txBody>
          <a:bodyPr/>
          <a:lstStyle>
            <a:lvl1pPr>
              <a:defRPr>
                <a:latin typeface="Arial" charset="0"/>
              </a:defRPr>
            </a:lvl1pPr>
          </a:lstStyle>
          <a:p>
            <a:pPr>
              <a:defRPr/>
            </a:pPr>
            <a:fld id="{174BBCB6-76A1-4C93-8472-2D25861F1236}" type="slidenum">
              <a:rPr lang="en-GB"/>
              <a:pPr>
                <a:defRPr/>
              </a:pPr>
              <a:t>‹#›</a:t>
            </a:fld>
            <a:endParaRPr lang="en-GB"/>
          </a:p>
        </p:txBody>
      </p:sp>
    </p:spTree>
    <p:extLst>
      <p:ext uri="{BB962C8B-B14F-4D97-AF65-F5344CB8AC3E}">
        <p14:creationId xmlns:p14="http://schemas.microsoft.com/office/powerpoint/2010/main" val="8239960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3063" y="319088"/>
            <a:ext cx="1963737" cy="58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7088" y="319088"/>
            <a:ext cx="5743575"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atin typeface="Arial" charset="0"/>
              </a:defRPr>
            </a:lvl1pPr>
          </a:lstStyle>
          <a:p>
            <a:pPr>
              <a:defRPr/>
            </a:pPr>
            <a:r>
              <a:rPr lang="en-GB"/>
              <a:t>American Chemical Society</a:t>
            </a:r>
          </a:p>
        </p:txBody>
      </p:sp>
      <p:sp>
        <p:nvSpPr>
          <p:cNvPr id="5" name="Rectangle 6"/>
          <p:cNvSpPr>
            <a:spLocks noGrp="1" noChangeArrowheads="1"/>
          </p:cNvSpPr>
          <p:nvPr>
            <p:ph type="sldNum" sz="quarter" idx="11"/>
          </p:nvPr>
        </p:nvSpPr>
        <p:spPr/>
        <p:txBody>
          <a:bodyPr/>
          <a:lstStyle>
            <a:lvl1pPr>
              <a:defRPr>
                <a:latin typeface="Arial" charset="0"/>
              </a:defRPr>
            </a:lvl1pPr>
          </a:lstStyle>
          <a:p>
            <a:pPr>
              <a:defRPr/>
            </a:pPr>
            <a:fld id="{44FF55F4-6E8B-4052-AAA6-56C32F65AAAA}" type="slidenum">
              <a:rPr lang="en-GB"/>
              <a:pPr>
                <a:defRPr/>
              </a:pPr>
              <a:t>‹#›</a:t>
            </a:fld>
            <a:endParaRPr lang="en-GB"/>
          </a:p>
        </p:txBody>
      </p:sp>
    </p:spTree>
    <p:extLst>
      <p:ext uri="{BB962C8B-B14F-4D97-AF65-F5344CB8AC3E}">
        <p14:creationId xmlns:p14="http://schemas.microsoft.com/office/powerpoint/2010/main" val="17409143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atin typeface="Arial" charset="0"/>
              </a:defRPr>
            </a:lvl1pPr>
          </a:lstStyle>
          <a:p>
            <a:pPr>
              <a:defRPr/>
            </a:pPr>
            <a:r>
              <a:rPr lang="en-GB"/>
              <a:t>American Chemical Society</a:t>
            </a:r>
          </a:p>
        </p:txBody>
      </p:sp>
      <p:sp>
        <p:nvSpPr>
          <p:cNvPr id="5" name="Rectangle 6"/>
          <p:cNvSpPr>
            <a:spLocks noGrp="1" noChangeArrowheads="1"/>
          </p:cNvSpPr>
          <p:nvPr>
            <p:ph type="sldNum" sz="quarter" idx="11"/>
          </p:nvPr>
        </p:nvSpPr>
        <p:spPr/>
        <p:txBody>
          <a:bodyPr/>
          <a:lstStyle>
            <a:lvl1pPr>
              <a:defRPr>
                <a:latin typeface="Arial" charset="0"/>
              </a:defRPr>
            </a:lvl1pPr>
          </a:lstStyle>
          <a:p>
            <a:pPr>
              <a:defRPr/>
            </a:pPr>
            <a:fld id="{0756054A-3018-4B56-BEBD-A2D7765A7C8E}" type="slidenum">
              <a:rPr lang="en-GB"/>
              <a:pPr>
                <a:defRPr/>
              </a:pPr>
              <a:t>‹#›</a:t>
            </a:fld>
            <a:endParaRPr lang="en-GB"/>
          </a:p>
        </p:txBody>
      </p:sp>
    </p:spTree>
    <p:extLst>
      <p:ext uri="{BB962C8B-B14F-4D97-AF65-F5344CB8AC3E}">
        <p14:creationId xmlns:p14="http://schemas.microsoft.com/office/powerpoint/2010/main" val="157678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lgn="ctr">
              <a:lnSpc>
                <a:spcPct val="90000"/>
              </a:lnSpc>
              <a:spcBef>
                <a:spcPct val="10000"/>
              </a:spcBef>
              <a:spcAft>
                <a:spcPct val="40000"/>
              </a:spcAft>
              <a:defRPr>
                <a:latin typeface="Arial" pitchFamily="34" charset="0"/>
                <a:ea typeface="ＭＳ Ｐゴシック" pitchFamily="34" charset="-128"/>
              </a:defRPr>
            </a:lvl1pPr>
          </a:lstStyle>
          <a:p>
            <a:pPr>
              <a:defRPr/>
            </a:pPr>
            <a:r>
              <a:rPr lang="en-GB"/>
              <a:t>American Chemical Society</a:t>
            </a:r>
          </a:p>
        </p:txBody>
      </p:sp>
      <p:sp>
        <p:nvSpPr>
          <p:cNvPr id="4" name="Slide Number Placeholder 3"/>
          <p:cNvSpPr>
            <a:spLocks noGrp="1"/>
          </p:cNvSpPr>
          <p:nvPr>
            <p:ph type="sldNum" sz="quarter" idx="11"/>
          </p:nvPr>
        </p:nvSpPr>
        <p:spPr/>
        <p:txBody>
          <a:bodyPr/>
          <a:lstStyle>
            <a:lvl1pPr>
              <a:lnSpc>
                <a:spcPct val="90000"/>
              </a:lnSpc>
              <a:spcBef>
                <a:spcPct val="10000"/>
              </a:spcBef>
              <a:spcAft>
                <a:spcPct val="40000"/>
              </a:spcAft>
              <a:defRPr>
                <a:latin typeface="Arial" pitchFamily="34" charset="0"/>
                <a:ea typeface="ＭＳ Ｐゴシック" pitchFamily="34" charset="-128"/>
              </a:defRPr>
            </a:lvl1pPr>
          </a:lstStyle>
          <a:p>
            <a:pPr>
              <a:defRPr/>
            </a:pPr>
            <a:fld id="{7E88A6D7-BFE3-49BD-BC53-015F0F2DD89C}" type="slidenum">
              <a:rPr lang="en-GB"/>
              <a:pPr>
                <a:defRPr/>
              </a:pPr>
              <a:t>‹#›</a:t>
            </a:fld>
            <a:endParaRPr lang="en-GB"/>
          </a:p>
        </p:txBody>
      </p:sp>
    </p:spTree>
    <p:extLst>
      <p:ext uri="{BB962C8B-B14F-4D97-AF65-F5344CB8AC3E}">
        <p14:creationId xmlns:p14="http://schemas.microsoft.com/office/powerpoint/2010/main" val="2335210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lgn="ctr">
              <a:lnSpc>
                <a:spcPct val="90000"/>
              </a:lnSpc>
              <a:spcBef>
                <a:spcPct val="10000"/>
              </a:spcBef>
              <a:spcAft>
                <a:spcPct val="40000"/>
              </a:spcAft>
              <a:defRPr>
                <a:latin typeface="Arial" pitchFamily="34" charset="0"/>
                <a:ea typeface="ＭＳ Ｐゴシック" pitchFamily="34" charset="-128"/>
              </a:defRPr>
            </a:lvl1pPr>
          </a:lstStyle>
          <a:p>
            <a:pPr>
              <a:defRPr/>
            </a:pPr>
            <a:r>
              <a:rPr lang="en-GB"/>
              <a:t>American Chemical Society</a:t>
            </a:r>
          </a:p>
        </p:txBody>
      </p:sp>
      <p:sp>
        <p:nvSpPr>
          <p:cNvPr id="3" name="Slide Number Placeholder 2"/>
          <p:cNvSpPr>
            <a:spLocks noGrp="1"/>
          </p:cNvSpPr>
          <p:nvPr>
            <p:ph type="sldNum" sz="quarter" idx="11"/>
          </p:nvPr>
        </p:nvSpPr>
        <p:spPr/>
        <p:txBody>
          <a:bodyPr/>
          <a:lstStyle>
            <a:lvl1pPr>
              <a:lnSpc>
                <a:spcPct val="90000"/>
              </a:lnSpc>
              <a:spcBef>
                <a:spcPct val="10000"/>
              </a:spcBef>
              <a:spcAft>
                <a:spcPct val="40000"/>
              </a:spcAft>
              <a:defRPr>
                <a:latin typeface="Arial" pitchFamily="34" charset="0"/>
                <a:ea typeface="ＭＳ Ｐゴシック" pitchFamily="34" charset="-128"/>
              </a:defRPr>
            </a:lvl1pPr>
          </a:lstStyle>
          <a:p>
            <a:pPr>
              <a:defRPr/>
            </a:pPr>
            <a:fld id="{AB0378C3-1482-4545-A2A6-0BCF49D077A0}" type="slidenum">
              <a:rPr lang="en-GB"/>
              <a:pPr>
                <a:defRPr/>
              </a:pPr>
              <a:t>‹#›</a:t>
            </a:fld>
            <a:endParaRPr lang="en-GB"/>
          </a:p>
        </p:txBody>
      </p:sp>
    </p:spTree>
    <p:extLst>
      <p:ext uri="{BB962C8B-B14F-4D97-AF65-F5344CB8AC3E}">
        <p14:creationId xmlns:p14="http://schemas.microsoft.com/office/powerpoint/2010/main" val="73887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lgn="ctr">
              <a:lnSpc>
                <a:spcPct val="90000"/>
              </a:lnSpc>
              <a:spcBef>
                <a:spcPct val="10000"/>
              </a:spcBef>
              <a:spcAft>
                <a:spcPct val="40000"/>
              </a:spcAft>
              <a:defRPr>
                <a:latin typeface="Arial" pitchFamily="34" charset="0"/>
                <a:ea typeface="ＭＳ Ｐゴシック" pitchFamily="34" charset="-128"/>
              </a:defRPr>
            </a:lvl1pPr>
          </a:lstStyle>
          <a:p>
            <a:pPr>
              <a:defRPr/>
            </a:pPr>
            <a:r>
              <a:rPr lang="en-GB"/>
              <a:t>American Chemical Society</a:t>
            </a:r>
          </a:p>
        </p:txBody>
      </p:sp>
      <p:sp>
        <p:nvSpPr>
          <p:cNvPr id="6" name="Slide Number Placeholder 5"/>
          <p:cNvSpPr>
            <a:spLocks noGrp="1"/>
          </p:cNvSpPr>
          <p:nvPr>
            <p:ph type="sldNum" sz="quarter" idx="11"/>
          </p:nvPr>
        </p:nvSpPr>
        <p:spPr/>
        <p:txBody>
          <a:bodyPr/>
          <a:lstStyle>
            <a:lvl1pPr>
              <a:lnSpc>
                <a:spcPct val="90000"/>
              </a:lnSpc>
              <a:spcBef>
                <a:spcPct val="10000"/>
              </a:spcBef>
              <a:spcAft>
                <a:spcPct val="40000"/>
              </a:spcAft>
              <a:defRPr>
                <a:latin typeface="Arial" pitchFamily="34" charset="0"/>
                <a:ea typeface="ＭＳ Ｐゴシック" pitchFamily="34" charset="-128"/>
              </a:defRPr>
            </a:lvl1pPr>
          </a:lstStyle>
          <a:p>
            <a:pPr>
              <a:defRPr/>
            </a:pPr>
            <a:fld id="{5DA4022E-E67D-40A4-ADBD-432EFB0FC03C}" type="slidenum">
              <a:rPr lang="en-GB"/>
              <a:pPr>
                <a:defRPr/>
              </a:pPr>
              <a:t>‹#›</a:t>
            </a:fld>
            <a:endParaRPr lang="en-GB"/>
          </a:p>
        </p:txBody>
      </p:sp>
    </p:spTree>
    <p:extLst>
      <p:ext uri="{BB962C8B-B14F-4D97-AF65-F5344CB8AC3E}">
        <p14:creationId xmlns:p14="http://schemas.microsoft.com/office/powerpoint/2010/main" val="113654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lgn="ctr">
              <a:lnSpc>
                <a:spcPct val="90000"/>
              </a:lnSpc>
              <a:spcBef>
                <a:spcPct val="10000"/>
              </a:spcBef>
              <a:spcAft>
                <a:spcPct val="40000"/>
              </a:spcAft>
              <a:defRPr>
                <a:latin typeface="Arial" pitchFamily="34" charset="0"/>
                <a:ea typeface="ＭＳ Ｐゴシック" pitchFamily="34" charset="-128"/>
              </a:defRPr>
            </a:lvl1pPr>
          </a:lstStyle>
          <a:p>
            <a:pPr>
              <a:defRPr/>
            </a:pPr>
            <a:r>
              <a:rPr lang="en-GB"/>
              <a:t>American Chemical Society</a:t>
            </a:r>
          </a:p>
        </p:txBody>
      </p:sp>
      <p:sp>
        <p:nvSpPr>
          <p:cNvPr id="6" name="Slide Number Placeholder 5"/>
          <p:cNvSpPr>
            <a:spLocks noGrp="1"/>
          </p:cNvSpPr>
          <p:nvPr>
            <p:ph type="sldNum" sz="quarter" idx="11"/>
          </p:nvPr>
        </p:nvSpPr>
        <p:spPr/>
        <p:txBody>
          <a:bodyPr/>
          <a:lstStyle>
            <a:lvl1pPr>
              <a:lnSpc>
                <a:spcPct val="90000"/>
              </a:lnSpc>
              <a:spcBef>
                <a:spcPct val="10000"/>
              </a:spcBef>
              <a:spcAft>
                <a:spcPct val="40000"/>
              </a:spcAft>
              <a:defRPr>
                <a:latin typeface="Arial" pitchFamily="34" charset="0"/>
                <a:ea typeface="ＭＳ Ｐゴシック" pitchFamily="34" charset="-128"/>
              </a:defRPr>
            </a:lvl1pPr>
          </a:lstStyle>
          <a:p>
            <a:pPr>
              <a:defRPr/>
            </a:pPr>
            <a:fld id="{F3B3BEF3-7915-467A-AAD3-04822FE66167}" type="slidenum">
              <a:rPr lang="en-GB"/>
              <a:pPr>
                <a:defRPr/>
              </a:pPr>
              <a:t>‹#›</a:t>
            </a:fld>
            <a:endParaRPr lang="en-GB"/>
          </a:p>
        </p:txBody>
      </p:sp>
    </p:spTree>
    <p:extLst>
      <p:ext uri="{BB962C8B-B14F-4D97-AF65-F5344CB8AC3E}">
        <p14:creationId xmlns:p14="http://schemas.microsoft.com/office/powerpoint/2010/main" val="2571709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088" y="319088"/>
            <a:ext cx="5616575"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827088" y="1773238"/>
            <a:ext cx="7859712"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9" name="Rectangle 5"/>
          <p:cNvSpPr>
            <a:spLocks noGrp="1" noChangeArrowheads="1"/>
          </p:cNvSpPr>
          <p:nvPr>
            <p:ph type="ftr" sz="quarter" idx="3"/>
          </p:nvPr>
        </p:nvSpPr>
        <p:spPr bwMode="auto">
          <a:xfrm>
            <a:off x="817563" y="6462713"/>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lnSpc>
                <a:spcPct val="100000"/>
              </a:lnSpc>
              <a:spcBef>
                <a:spcPct val="0"/>
              </a:spcBef>
              <a:spcAft>
                <a:spcPct val="0"/>
              </a:spcAft>
              <a:defRPr sz="800" b="1">
                <a:solidFill>
                  <a:srgbClr val="0039A6"/>
                </a:solidFill>
                <a:latin typeface="Arial" charset="0"/>
                <a:ea typeface="+mn-ea"/>
              </a:defRPr>
            </a:lvl1pPr>
          </a:lstStyle>
          <a:p>
            <a:pPr fontAlgn="base">
              <a:defRPr/>
            </a:pPr>
            <a:r>
              <a:rPr lang="en-GB"/>
              <a:t>American Chemical Society</a:t>
            </a:r>
          </a:p>
        </p:txBody>
      </p:sp>
      <p:sp>
        <p:nvSpPr>
          <p:cNvPr id="1030" name="Rectangle 6"/>
          <p:cNvSpPr>
            <a:spLocks noGrp="1" noChangeArrowheads="1"/>
          </p:cNvSpPr>
          <p:nvPr>
            <p:ph type="sldNum" sz="quarter" idx="4"/>
          </p:nvPr>
        </p:nvSpPr>
        <p:spPr bwMode="auto">
          <a:xfrm>
            <a:off x="6908800" y="6464300"/>
            <a:ext cx="1773238"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100000"/>
              </a:lnSpc>
              <a:spcBef>
                <a:spcPct val="0"/>
              </a:spcBef>
              <a:spcAft>
                <a:spcPct val="0"/>
              </a:spcAft>
              <a:defRPr sz="800" b="1">
                <a:solidFill>
                  <a:srgbClr val="0039A6"/>
                </a:solidFill>
                <a:latin typeface="Arial" charset="0"/>
                <a:ea typeface="+mn-ea"/>
              </a:defRPr>
            </a:lvl1pPr>
          </a:lstStyle>
          <a:p>
            <a:pPr fontAlgn="base">
              <a:defRPr/>
            </a:pPr>
            <a:fld id="{259E3F9A-0556-4792-880F-69716FA90E8B}" type="slidenum">
              <a:rPr lang="en-GB"/>
              <a:pPr fontAlgn="base">
                <a:defRPr/>
              </a:pPr>
              <a:t>‹#›</a:t>
            </a:fld>
            <a:endParaRPr lang="en-GB"/>
          </a:p>
        </p:txBody>
      </p:sp>
      <p:sp>
        <p:nvSpPr>
          <p:cNvPr id="2" name="Rectangle 7"/>
          <p:cNvSpPr>
            <a:spLocks noChangeArrowheads="1"/>
          </p:cNvSpPr>
          <p:nvPr userDrawn="1"/>
        </p:nvSpPr>
        <p:spPr bwMode="auto">
          <a:xfrm>
            <a:off x="0" y="0"/>
            <a:ext cx="360363" cy="6858000"/>
          </a:xfrm>
          <a:prstGeom prst="rect">
            <a:avLst/>
          </a:prstGeom>
          <a:solidFill>
            <a:srgbClr val="0039A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a typeface="ＭＳ Ｐゴシック" pitchFamily="34" charset="-128"/>
            </a:endParaRPr>
          </a:p>
        </p:txBody>
      </p:sp>
      <p:sp>
        <p:nvSpPr>
          <p:cNvPr id="1031" name="Rectangle 8"/>
          <p:cNvSpPr>
            <a:spLocks noChangeArrowheads="1"/>
          </p:cNvSpPr>
          <p:nvPr userDrawn="1"/>
        </p:nvSpPr>
        <p:spPr bwMode="auto">
          <a:xfrm>
            <a:off x="0" y="0"/>
            <a:ext cx="360363" cy="1198563"/>
          </a:xfrm>
          <a:prstGeom prst="rect">
            <a:avLst/>
          </a:prstGeom>
          <a:solidFill>
            <a:srgbClr val="FDC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a typeface="ＭＳ Ｐゴシック" pitchFamily="34" charset="-128"/>
            </a:endParaRPr>
          </a:p>
        </p:txBody>
      </p:sp>
      <p:sp>
        <p:nvSpPr>
          <p:cNvPr id="1032" name="Line 13"/>
          <p:cNvSpPr>
            <a:spLocks noChangeShapeType="1"/>
          </p:cNvSpPr>
          <p:nvPr userDrawn="1"/>
        </p:nvSpPr>
        <p:spPr bwMode="auto">
          <a:xfrm>
            <a:off x="827088" y="6381750"/>
            <a:ext cx="7848600" cy="0"/>
          </a:xfrm>
          <a:prstGeom prst="line">
            <a:avLst/>
          </a:prstGeom>
          <a:noFill/>
          <a:ln w="9525">
            <a:solidFill>
              <a:srgbClr val="0054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lnSpc>
                <a:spcPct val="90000"/>
              </a:lnSpc>
              <a:spcBef>
                <a:spcPct val="10000"/>
              </a:spcBef>
              <a:spcAft>
                <a:spcPct val="40000"/>
              </a:spcAft>
            </a:pPr>
            <a:endParaRPr lang="en-US" sz="2400">
              <a:solidFill>
                <a:srgbClr val="0054A6"/>
              </a:solidFill>
              <a:ea typeface="ＭＳ Ｐゴシック" pitchFamily="34" charset="-128"/>
            </a:endParaRPr>
          </a:p>
        </p:txBody>
      </p:sp>
      <p:pic>
        <p:nvPicPr>
          <p:cNvPr id="1033" name="Picture 19" descr="ACS_Chemistry_for_Life_CMYK_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877050" y="404813"/>
            <a:ext cx="18478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188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rtl="0" eaLnBrk="0" fontAlgn="base" hangingPunct="0">
        <a:lnSpc>
          <a:spcPct val="90000"/>
        </a:lnSpc>
        <a:spcBef>
          <a:spcPct val="0"/>
        </a:spcBef>
        <a:spcAft>
          <a:spcPct val="0"/>
        </a:spcAft>
        <a:defRPr sz="2600" b="1">
          <a:solidFill>
            <a:srgbClr val="0039A6"/>
          </a:solidFill>
          <a:latin typeface="+mj-lt"/>
          <a:ea typeface="+mj-ea"/>
          <a:cs typeface="+mj-cs"/>
        </a:defRPr>
      </a:lvl1pPr>
      <a:lvl2pPr algn="l" rtl="0" eaLnBrk="0" fontAlgn="base" hangingPunct="0">
        <a:lnSpc>
          <a:spcPct val="90000"/>
        </a:lnSpc>
        <a:spcBef>
          <a:spcPct val="0"/>
        </a:spcBef>
        <a:spcAft>
          <a:spcPct val="0"/>
        </a:spcAft>
        <a:defRPr sz="2600" b="1">
          <a:solidFill>
            <a:srgbClr val="0039A6"/>
          </a:solidFill>
          <a:latin typeface="Arial" charset="0"/>
        </a:defRPr>
      </a:lvl2pPr>
      <a:lvl3pPr algn="l" rtl="0" eaLnBrk="0" fontAlgn="base" hangingPunct="0">
        <a:lnSpc>
          <a:spcPct val="90000"/>
        </a:lnSpc>
        <a:spcBef>
          <a:spcPct val="0"/>
        </a:spcBef>
        <a:spcAft>
          <a:spcPct val="0"/>
        </a:spcAft>
        <a:defRPr sz="2600" b="1">
          <a:solidFill>
            <a:srgbClr val="0039A6"/>
          </a:solidFill>
          <a:latin typeface="Arial" charset="0"/>
        </a:defRPr>
      </a:lvl3pPr>
      <a:lvl4pPr algn="l" rtl="0" eaLnBrk="0" fontAlgn="base" hangingPunct="0">
        <a:lnSpc>
          <a:spcPct val="90000"/>
        </a:lnSpc>
        <a:spcBef>
          <a:spcPct val="0"/>
        </a:spcBef>
        <a:spcAft>
          <a:spcPct val="0"/>
        </a:spcAft>
        <a:defRPr sz="2600" b="1">
          <a:solidFill>
            <a:srgbClr val="0039A6"/>
          </a:solidFill>
          <a:latin typeface="Arial" charset="0"/>
        </a:defRPr>
      </a:lvl4pPr>
      <a:lvl5pPr algn="l" rtl="0" eaLnBrk="0" fontAlgn="base" hangingPunct="0">
        <a:lnSpc>
          <a:spcPct val="90000"/>
        </a:lnSpc>
        <a:spcBef>
          <a:spcPct val="0"/>
        </a:spcBef>
        <a:spcAft>
          <a:spcPct val="0"/>
        </a:spcAft>
        <a:defRPr sz="2600" b="1">
          <a:solidFill>
            <a:srgbClr val="0039A6"/>
          </a:solidFill>
          <a:latin typeface="Arial" charset="0"/>
        </a:defRPr>
      </a:lvl5pPr>
      <a:lvl6pPr marL="457200" algn="l" rtl="0" fontAlgn="base">
        <a:lnSpc>
          <a:spcPct val="90000"/>
        </a:lnSpc>
        <a:spcBef>
          <a:spcPct val="0"/>
        </a:spcBef>
        <a:spcAft>
          <a:spcPct val="0"/>
        </a:spcAft>
        <a:defRPr sz="2600" b="1">
          <a:solidFill>
            <a:srgbClr val="0039A6"/>
          </a:solidFill>
          <a:latin typeface="Arial" charset="0"/>
        </a:defRPr>
      </a:lvl6pPr>
      <a:lvl7pPr marL="914400" algn="l" rtl="0" fontAlgn="base">
        <a:lnSpc>
          <a:spcPct val="90000"/>
        </a:lnSpc>
        <a:spcBef>
          <a:spcPct val="0"/>
        </a:spcBef>
        <a:spcAft>
          <a:spcPct val="0"/>
        </a:spcAft>
        <a:defRPr sz="2600" b="1">
          <a:solidFill>
            <a:srgbClr val="0039A6"/>
          </a:solidFill>
          <a:latin typeface="Arial" charset="0"/>
        </a:defRPr>
      </a:lvl7pPr>
      <a:lvl8pPr marL="1371600" algn="l" rtl="0" fontAlgn="base">
        <a:lnSpc>
          <a:spcPct val="90000"/>
        </a:lnSpc>
        <a:spcBef>
          <a:spcPct val="0"/>
        </a:spcBef>
        <a:spcAft>
          <a:spcPct val="0"/>
        </a:spcAft>
        <a:defRPr sz="2600" b="1">
          <a:solidFill>
            <a:srgbClr val="0039A6"/>
          </a:solidFill>
          <a:latin typeface="Arial" charset="0"/>
        </a:defRPr>
      </a:lvl8pPr>
      <a:lvl9pPr marL="1828800" algn="l" rtl="0" fontAlgn="base">
        <a:lnSpc>
          <a:spcPct val="90000"/>
        </a:lnSpc>
        <a:spcBef>
          <a:spcPct val="0"/>
        </a:spcBef>
        <a:spcAft>
          <a:spcPct val="0"/>
        </a:spcAft>
        <a:defRPr sz="2600" b="1">
          <a:solidFill>
            <a:srgbClr val="0039A6"/>
          </a:solidFill>
          <a:latin typeface="Arial" charset="0"/>
        </a:defRPr>
      </a:lvl9pPr>
    </p:titleStyle>
    <p:bodyStyle>
      <a:lvl1pPr marL="342900" indent="-342900" algn="l" rtl="0" eaLnBrk="0" fontAlgn="base" hangingPunct="0">
        <a:spcBef>
          <a:spcPct val="10000"/>
        </a:spcBef>
        <a:spcAft>
          <a:spcPct val="40000"/>
        </a:spcAft>
        <a:buChar char="•"/>
        <a:defRPr>
          <a:solidFill>
            <a:srgbClr val="0039A6"/>
          </a:solidFill>
          <a:latin typeface="+mn-lt"/>
          <a:ea typeface="+mn-ea"/>
          <a:cs typeface="+mn-cs"/>
        </a:defRPr>
      </a:lvl1pPr>
      <a:lvl2pPr marL="742950" indent="-285750" algn="l" rtl="0" eaLnBrk="0" fontAlgn="base" hangingPunct="0">
        <a:spcBef>
          <a:spcPct val="10000"/>
        </a:spcBef>
        <a:spcAft>
          <a:spcPct val="40000"/>
        </a:spcAft>
        <a:buChar char="–"/>
        <a:defRPr sz="1600">
          <a:solidFill>
            <a:srgbClr val="0039A6"/>
          </a:solidFill>
          <a:latin typeface="+mn-lt"/>
        </a:defRPr>
      </a:lvl2pPr>
      <a:lvl3pPr marL="1143000" indent="-228600" algn="l" rtl="0" eaLnBrk="0" fontAlgn="base" hangingPunct="0">
        <a:spcBef>
          <a:spcPct val="10000"/>
        </a:spcBef>
        <a:spcAft>
          <a:spcPct val="40000"/>
        </a:spcAft>
        <a:buChar char="•"/>
        <a:defRPr sz="1400">
          <a:solidFill>
            <a:srgbClr val="0039A6"/>
          </a:solidFill>
          <a:latin typeface="+mn-lt"/>
        </a:defRPr>
      </a:lvl3pPr>
      <a:lvl4pPr marL="1600200" indent="-228600" algn="l" rtl="0" eaLnBrk="0" fontAlgn="base" hangingPunct="0">
        <a:spcBef>
          <a:spcPct val="10000"/>
        </a:spcBef>
        <a:spcAft>
          <a:spcPct val="40000"/>
        </a:spcAft>
        <a:buChar char="–"/>
        <a:defRPr sz="1200">
          <a:solidFill>
            <a:srgbClr val="0039A6"/>
          </a:solidFill>
          <a:latin typeface="+mn-lt"/>
        </a:defRPr>
      </a:lvl4pPr>
      <a:lvl5pPr marL="2057400" indent="-228600" algn="l" rtl="0" eaLnBrk="0" fontAlgn="base" hangingPunct="0">
        <a:spcBef>
          <a:spcPct val="10000"/>
        </a:spcBef>
        <a:spcAft>
          <a:spcPct val="40000"/>
        </a:spcAft>
        <a:buChar char="»"/>
        <a:defRPr sz="1000">
          <a:solidFill>
            <a:srgbClr val="0039A6"/>
          </a:solidFill>
          <a:latin typeface="+mn-lt"/>
        </a:defRPr>
      </a:lvl5pPr>
      <a:lvl6pPr marL="2514600" indent="-228600" algn="l" rtl="0" fontAlgn="base">
        <a:spcBef>
          <a:spcPct val="10000"/>
        </a:spcBef>
        <a:spcAft>
          <a:spcPct val="40000"/>
        </a:spcAft>
        <a:buChar char="»"/>
        <a:defRPr sz="1000">
          <a:solidFill>
            <a:srgbClr val="0039A6"/>
          </a:solidFill>
          <a:latin typeface="+mn-lt"/>
        </a:defRPr>
      </a:lvl6pPr>
      <a:lvl7pPr marL="2971800" indent="-228600" algn="l" rtl="0" fontAlgn="base">
        <a:spcBef>
          <a:spcPct val="10000"/>
        </a:spcBef>
        <a:spcAft>
          <a:spcPct val="40000"/>
        </a:spcAft>
        <a:buChar char="»"/>
        <a:defRPr sz="1000">
          <a:solidFill>
            <a:srgbClr val="0039A6"/>
          </a:solidFill>
          <a:latin typeface="+mn-lt"/>
        </a:defRPr>
      </a:lvl7pPr>
      <a:lvl8pPr marL="3429000" indent="-228600" algn="l" rtl="0" fontAlgn="base">
        <a:spcBef>
          <a:spcPct val="10000"/>
        </a:spcBef>
        <a:spcAft>
          <a:spcPct val="40000"/>
        </a:spcAft>
        <a:buChar char="»"/>
        <a:defRPr sz="1000">
          <a:solidFill>
            <a:srgbClr val="0039A6"/>
          </a:solidFill>
          <a:latin typeface="+mn-lt"/>
        </a:defRPr>
      </a:lvl8pPr>
      <a:lvl9pPr marL="3886200" indent="-228600" algn="l" rtl="0" fontAlgn="base">
        <a:spcBef>
          <a:spcPct val="10000"/>
        </a:spcBef>
        <a:spcAft>
          <a:spcPct val="40000"/>
        </a:spcAft>
        <a:buChar char="»"/>
        <a:defRPr sz="1000">
          <a:solidFill>
            <a:srgbClr val="0039A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827088" y="319088"/>
            <a:ext cx="5616575"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827088" y="1773238"/>
            <a:ext cx="7859712"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817563" y="6462713"/>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b="1">
                <a:solidFill>
                  <a:srgbClr val="0039A6"/>
                </a:solidFill>
                <a:latin typeface="Arial" charset="0"/>
              </a:defRPr>
            </a:lvl1pPr>
          </a:lstStyle>
          <a:p>
            <a:pPr fontAlgn="base">
              <a:spcBef>
                <a:spcPct val="0"/>
              </a:spcBef>
              <a:spcAft>
                <a:spcPct val="0"/>
              </a:spcAft>
              <a:defRPr/>
            </a:pPr>
            <a:r>
              <a:rPr lang="en-GB"/>
              <a:t>American Chemical Society</a:t>
            </a:r>
          </a:p>
        </p:txBody>
      </p:sp>
      <p:sp>
        <p:nvSpPr>
          <p:cNvPr id="1030" name="Rectangle 6"/>
          <p:cNvSpPr>
            <a:spLocks noGrp="1" noChangeArrowheads="1"/>
          </p:cNvSpPr>
          <p:nvPr>
            <p:ph type="sldNum" sz="quarter" idx="4"/>
          </p:nvPr>
        </p:nvSpPr>
        <p:spPr bwMode="auto">
          <a:xfrm>
            <a:off x="6908800" y="6464300"/>
            <a:ext cx="1773238"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800" b="1">
                <a:solidFill>
                  <a:srgbClr val="0039A6"/>
                </a:solidFill>
                <a:latin typeface="Arial" charset="0"/>
              </a:defRPr>
            </a:lvl1pPr>
          </a:lstStyle>
          <a:p>
            <a:pPr fontAlgn="base">
              <a:spcBef>
                <a:spcPct val="0"/>
              </a:spcBef>
              <a:spcAft>
                <a:spcPct val="0"/>
              </a:spcAft>
              <a:defRPr/>
            </a:pPr>
            <a:fld id="{8EAF2457-4113-4CCE-8CD9-58D693633EAB}" type="slidenum">
              <a:rPr lang="en-GB"/>
              <a:pPr fontAlgn="base">
                <a:spcBef>
                  <a:spcPct val="0"/>
                </a:spcBef>
                <a:spcAft>
                  <a:spcPct val="0"/>
                </a:spcAft>
                <a:defRPr/>
              </a:pPr>
              <a:t>‹#›</a:t>
            </a:fld>
            <a:endParaRPr lang="en-GB"/>
          </a:p>
        </p:txBody>
      </p:sp>
      <p:sp>
        <p:nvSpPr>
          <p:cNvPr id="6150" name="Rectangle 7"/>
          <p:cNvSpPr>
            <a:spLocks noChangeArrowheads="1"/>
          </p:cNvSpPr>
          <p:nvPr/>
        </p:nvSpPr>
        <p:spPr bwMode="auto">
          <a:xfrm>
            <a:off x="0" y="0"/>
            <a:ext cx="360363" cy="6858000"/>
          </a:xfrm>
          <a:prstGeom prst="rect">
            <a:avLst/>
          </a:prstGeom>
          <a:solidFill>
            <a:srgbClr val="0039A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6151" name="Rectangle 8"/>
          <p:cNvSpPr>
            <a:spLocks noChangeArrowheads="1"/>
          </p:cNvSpPr>
          <p:nvPr/>
        </p:nvSpPr>
        <p:spPr bwMode="auto">
          <a:xfrm>
            <a:off x="0" y="0"/>
            <a:ext cx="360363" cy="1198563"/>
          </a:xfrm>
          <a:prstGeom prst="rect">
            <a:avLst/>
          </a:prstGeom>
          <a:solidFill>
            <a:srgbClr val="FDC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6152" name="Line 13"/>
          <p:cNvSpPr>
            <a:spLocks noChangeShapeType="1"/>
          </p:cNvSpPr>
          <p:nvPr/>
        </p:nvSpPr>
        <p:spPr bwMode="auto">
          <a:xfrm>
            <a:off x="827088" y="6381750"/>
            <a:ext cx="7848600" cy="0"/>
          </a:xfrm>
          <a:prstGeom prst="line">
            <a:avLst/>
          </a:prstGeom>
          <a:noFill/>
          <a:ln w="9525">
            <a:solidFill>
              <a:srgbClr val="0054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pic>
        <p:nvPicPr>
          <p:cNvPr id="6153" name="Picture 19" descr="ACS_Chemistry_for_Life_CMYK_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53163" y="404813"/>
            <a:ext cx="18478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237602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600" b="1">
          <a:solidFill>
            <a:srgbClr val="0039A6"/>
          </a:solidFill>
          <a:latin typeface="+mj-lt"/>
          <a:ea typeface="+mj-ea"/>
          <a:cs typeface="+mj-cs"/>
        </a:defRPr>
      </a:lvl1pPr>
      <a:lvl2pPr algn="l" rtl="0" eaLnBrk="0" fontAlgn="base" hangingPunct="0">
        <a:lnSpc>
          <a:spcPct val="90000"/>
        </a:lnSpc>
        <a:spcBef>
          <a:spcPct val="0"/>
        </a:spcBef>
        <a:spcAft>
          <a:spcPct val="0"/>
        </a:spcAft>
        <a:defRPr sz="2600" b="1">
          <a:solidFill>
            <a:srgbClr val="0039A6"/>
          </a:solidFill>
          <a:latin typeface="Arial" charset="0"/>
        </a:defRPr>
      </a:lvl2pPr>
      <a:lvl3pPr algn="l" rtl="0" eaLnBrk="0" fontAlgn="base" hangingPunct="0">
        <a:lnSpc>
          <a:spcPct val="90000"/>
        </a:lnSpc>
        <a:spcBef>
          <a:spcPct val="0"/>
        </a:spcBef>
        <a:spcAft>
          <a:spcPct val="0"/>
        </a:spcAft>
        <a:defRPr sz="2600" b="1">
          <a:solidFill>
            <a:srgbClr val="0039A6"/>
          </a:solidFill>
          <a:latin typeface="Arial" charset="0"/>
        </a:defRPr>
      </a:lvl3pPr>
      <a:lvl4pPr algn="l" rtl="0" eaLnBrk="0" fontAlgn="base" hangingPunct="0">
        <a:lnSpc>
          <a:spcPct val="90000"/>
        </a:lnSpc>
        <a:spcBef>
          <a:spcPct val="0"/>
        </a:spcBef>
        <a:spcAft>
          <a:spcPct val="0"/>
        </a:spcAft>
        <a:defRPr sz="2600" b="1">
          <a:solidFill>
            <a:srgbClr val="0039A6"/>
          </a:solidFill>
          <a:latin typeface="Arial" charset="0"/>
        </a:defRPr>
      </a:lvl4pPr>
      <a:lvl5pPr algn="l" rtl="0" eaLnBrk="0" fontAlgn="base" hangingPunct="0">
        <a:lnSpc>
          <a:spcPct val="90000"/>
        </a:lnSpc>
        <a:spcBef>
          <a:spcPct val="0"/>
        </a:spcBef>
        <a:spcAft>
          <a:spcPct val="0"/>
        </a:spcAft>
        <a:defRPr sz="2600" b="1">
          <a:solidFill>
            <a:srgbClr val="0039A6"/>
          </a:solidFill>
          <a:latin typeface="Arial" charset="0"/>
        </a:defRPr>
      </a:lvl5pPr>
      <a:lvl6pPr marL="457200" algn="l" rtl="0" eaLnBrk="0" fontAlgn="base" hangingPunct="0">
        <a:lnSpc>
          <a:spcPct val="90000"/>
        </a:lnSpc>
        <a:spcBef>
          <a:spcPct val="0"/>
        </a:spcBef>
        <a:spcAft>
          <a:spcPct val="0"/>
        </a:spcAft>
        <a:defRPr sz="2600" b="1">
          <a:solidFill>
            <a:srgbClr val="0039A6"/>
          </a:solidFill>
          <a:latin typeface="Arial" charset="0"/>
        </a:defRPr>
      </a:lvl6pPr>
      <a:lvl7pPr marL="914400" algn="l" rtl="0" eaLnBrk="0" fontAlgn="base" hangingPunct="0">
        <a:lnSpc>
          <a:spcPct val="90000"/>
        </a:lnSpc>
        <a:spcBef>
          <a:spcPct val="0"/>
        </a:spcBef>
        <a:spcAft>
          <a:spcPct val="0"/>
        </a:spcAft>
        <a:defRPr sz="2600" b="1">
          <a:solidFill>
            <a:srgbClr val="0039A6"/>
          </a:solidFill>
          <a:latin typeface="Arial" charset="0"/>
        </a:defRPr>
      </a:lvl7pPr>
      <a:lvl8pPr marL="1371600" algn="l" rtl="0" eaLnBrk="0" fontAlgn="base" hangingPunct="0">
        <a:lnSpc>
          <a:spcPct val="90000"/>
        </a:lnSpc>
        <a:spcBef>
          <a:spcPct val="0"/>
        </a:spcBef>
        <a:spcAft>
          <a:spcPct val="0"/>
        </a:spcAft>
        <a:defRPr sz="2600" b="1">
          <a:solidFill>
            <a:srgbClr val="0039A6"/>
          </a:solidFill>
          <a:latin typeface="Arial" charset="0"/>
        </a:defRPr>
      </a:lvl8pPr>
      <a:lvl9pPr marL="1828800" algn="l" rtl="0" eaLnBrk="0" fontAlgn="base" hangingPunct="0">
        <a:lnSpc>
          <a:spcPct val="90000"/>
        </a:lnSpc>
        <a:spcBef>
          <a:spcPct val="0"/>
        </a:spcBef>
        <a:spcAft>
          <a:spcPct val="0"/>
        </a:spcAft>
        <a:defRPr sz="2600" b="1">
          <a:solidFill>
            <a:srgbClr val="0039A6"/>
          </a:solidFill>
          <a:latin typeface="Arial" charset="0"/>
        </a:defRPr>
      </a:lvl9pPr>
    </p:titleStyle>
    <p:bodyStyle>
      <a:lvl1pPr marL="342900" indent="-342900" algn="l" rtl="0" eaLnBrk="0" fontAlgn="base" hangingPunct="0">
        <a:spcBef>
          <a:spcPct val="10000"/>
        </a:spcBef>
        <a:spcAft>
          <a:spcPct val="40000"/>
        </a:spcAft>
        <a:buChar char="•"/>
        <a:defRPr>
          <a:solidFill>
            <a:srgbClr val="0039A6"/>
          </a:solidFill>
          <a:latin typeface="+mn-lt"/>
          <a:ea typeface="+mn-ea"/>
          <a:cs typeface="+mn-cs"/>
        </a:defRPr>
      </a:lvl1pPr>
      <a:lvl2pPr marL="742950" indent="-285750" algn="l" rtl="0" eaLnBrk="0" fontAlgn="base" hangingPunct="0">
        <a:spcBef>
          <a:spcPct val="10000"/>
        </a:spcBef>
        <a:spcAft>
          <a:spcPct val="40000"/>
        </a:spcAft>
        <a:buChar char="–"/>
        <a:defRPr sz="1600">
          <a:solidFill>
            <a:srgbClr val="0039A6"/>
          </a:solidFill>
          <a:latin typeface="+mn-lt"/>
        </a:defRPr>
      </a:lvl2pPr>
      <a:lvl3pPr marL="1143000" indent="-228600" algn="l" rtl="0" eaLnBrk="0" fontAlgn="base" hangingPunct="0">
        <a:spcBef>
          <a:spcPct val="10000"/>
        </a:spcBef>
        <a:spcAft>
          <a:spcPct val="40000"/>
        </a:spcAft>
        <a:buChar char="•"/>
        <a:defRPr sz="1400">
          <a:solidFill>
            <a:srgbClr val="0039A6"/>
          </a:solidFill>
          <a:latin typeface="+mn-lt"/>
        </a:defRPr>
      </a:lvl3pPr>
      <a:lvl4pPr marL="1600200" indent="-228600" algn="l" rtl="0" eaLnBrk="0" fontAlgn="base" hangingPunct="0">
        <a:spcBef>
          <a:spcPct val="10000"/>
        </a:spcBef>
        <a:spcAft>
          <a:spcPct val="40000"/>
        </a:spcAft>
        <a:buChar char="–"/>
        <a:defRPr sz="1200">
          <a:solidFill>
            <a:srgbClr val="0039A6"/>
          </a:solidFill>
          <a:latin typeface="+mn-lt"/>
        </a:defRPr>
      </a:lvl4pPr>
      <a:lvl5pPr marL="2057400" indent="-228600" algn="l" rtl="0" eaLnBrk="0" fontAlgn="base" hangingPunct="0">
        <a:spcBef>
          <a:spcPct val="10000"/>
        </a:spcBef>
        <a:spcAft>
          <a:spcPct val="40000"/>
        </a:spcAft>
        <a:buChar char="»"/>
        <a:defRPr sz="1000">
          <a:solidFill>
            <a:srgbClr val="0039A6"/>
          </a:solidFill>
          <a:latin typeface="+mn-lt"/>
        </a:defRPr>
      </a:lvl5pPr>
      <a:lvl6pPr marL="2514600" indent="-228600" algn="l" rtl="0" eaLnBrk="0" fontAlgn="base" hangingPunct="0">
        <a:spcBef>
          <a:spcPct val="10000"/>
        </a:spcBef>
        <a:spcAft>
          <a:spcPct val="40000"/>
        </a:spcAft>
        <a:buChar char="»"/>
        <a:defRPr sz="1000">
          <a:solidFill>
            <a:srgbClr val="0039A6"/>
          </a:solidFill>
          <a:latin typeface="+mn-lt"/>
        </a:defRPr>
      </a:lvl6pPr>
      <a:lvl7pPr marL="2971800" indent="-228600" algn="l" rtl="0" eaLnBrk="0" fontAlgn="base" hangingPunct="0">
        <a:spcBef>
          <a:spcPct val="10000"/>
        </a:spcBef>
        <a:spcAft>
          <a:spcPct val="40000"/>
        </a:spcAft>
        <a:buChar char="»"/>
        <a:defRPr sz="1000">
          <a:solidFill>
            <a:srgbClr val="0039A6"/>
          </a:solidFill>
          <a:latin typeface="+mn-lt"/>
        </a:defRPr>
      </a:lvl7pPr>
      <a:lvl8pPr marL="3429000" indent="-228600" algn="l" rtl="0" eaLnBrk="0" fontAlgn="base" hangingPunct="0">
        <a:spcBef>
          <a:spcPct val="10000"/>
        </a:spcBef>
        <a:spcAft>
          <a:spcPct val="40000"/>
        </a:spcAft>
        <a:buChar char="»"/>
        <a:defRPr sz="1000">
          <a:solidFill>
            <a:srgbClr val="0039A6"/>
          </a:solidFill>
          <a:latin typeface="+mn-lt"/>
        </a:defRPr>
      </a:lvl8pPr>
      <a:lvl9pPr marL="3886200" indent="-228600" algn="l" rtl="0" eaLnBrk="0" fontAlgn="base" hangingPunct="0">
        <a:spcBef>
          <a:spcPct val="10000"/>
        </a:spcBef>
        <a:spcAft>
          <a:spcPct val="40000"/>
        </a:spcAft>
        <a:buChar char="»"/>
        <a:defRPr sz="1000">
          <a:solidFill>
            <a:srgbClr val="0039A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088" y="319088"/>
            <a:ext cx="5616575"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827088" y="1773238"/>
            <a:ext cx="7859712"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9" name="Rectangle 5"/>
          <p:cNvSpPr>
            <a:spLocks noGrp="1" noChangeArrowheads="1"/>
          </p:cNvSpPr>
          <p:nvPr>
            <p:ph type="ftr" sz="quarter" idx="3"/>
          </p:nvPr>
        </p:nvSpPr>
        <p:spPr bwMode="auto">
          <a:xfrm>
            <a:off x="817563" y="6462713"/>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b="1" smtClean="0">
                <a:solidFill>
                  <a:schemeClr val="tx2"/>
                </a:solidFill>
              </a:defRPr>
            </a:lvl1pPr>
          </a:lstStyle>
          <a:p>
            <a:pPr fontAlgn="base">
              <a:spcBef>
                <a:spcPct val="0"/>
              </a:spcBef>
              <a:spcAft>
                <a:spcPct val="0"/>
              </a:spcAft>
              <a:defRPr/>
            </a:pPr>
            <a:r>
              <a:rPr lang="en-GB" dirty="0">
                <a:solidFill>
                  <a:srgbClr val="000000"/>
                </a:solidFill>
              </a:rPr>
              <a:t>American Chemical Society</a:t>
            </a:r>
          </a:p>
        </p:txBody>
      </p:sp>
      <p:sp>
        <p:nvSpPr>
          <p:cNvPr id="1030" name="Rectangle 6"/>
          <p:cNvSpPr>
            <a:spLocks noGrp="1" noChangeArrowheads="1"/>
          </p:cNvSpPr>
          <p:nvPr>
            <p:ph type="sldNum" sz="quarter" idx="4"/>
          </p:nvPr>
        </p:nvSpPr>
        <p:spPr bwMode="auto">
          <a:xfrm>
            <a:off x="6908800" y="6464300"/>
            <a:ext cx="1773238"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800" b="1" smtClean="0">
                <a:solidFill>
                  <a:schemeClr val="tx2"/>
                </a:solidFill>
              </a:defRPr>
            </a:lvl1pPr>
          </a:lstStyle>
          <a:p>
            <a:pPr fontAlgn="base">
              <a:spcBef>
                <a:spcPct val="0"/>
              </a:spcBef>
              <a:spcAft>
                <a:spcPct val="0"/>
              </a:spcAft>
              <a:defRPr/>
            </a:pPr>
            <a:fld id="{CBBEB298-3EE5-4E20-8E71-EEC8557360C5}" type="slidenum">
              <a:rPr lang="en-GB">
                <a:solidFill>
                  <a:srgbClr val="000000"/>
                </a:solidFill>
              </a:rPr>
              <a:pPr fontAlgn="base">
                <a:spcBef>
                  <a:spcPct val="0"/>
                </a:spcBef>
                <a:spcAft>
                  <a:spcPct val="0"/>
                </a:spcAft>
                <a:defRPr/>
              </a:pPr>
              <a:t>‹#›</a:t>
            </a:fld>
            <a:endParaRPr lang="en-GB" dirty="0">
              <a:solidFill>
                <a:srgbClr val="000000"/>
              </a:solidFill>
            </a:endParaRPr>
          </a:p>
        </p:txBody>
      </p:sp>
      <p:sp>
        <p:nvSpPr>
          <p:cNvPr id="2" name="Rectangle 7"/>
          <p:cNvSpPr>
            <a:spLocks noChangeArrowheads="1"/>
          </p:cNvSpPr>
          <p:nvPr userDrawn="1"/>
        </p:nvSpPr>
        <p:spPr bwMode="auto">
          <a:xfrm>
            <a:off x="0" y="0"/>
            <a:ext cx="360363" cy="6858000"/>
          </a:xfrm>
          <a:prstGeom prst="rect">
            <a:avLst/>
          </a:prstGeom>
          <a:solidFill>
            <a:srgbClr val="0039A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031" name="Rectangle 8"/>
          <p:cNvSpPr>
            <a:spLocks noChangeArrowheads="1"/>
          </p:cNvSpPr>
          <p:nvPr userDrawn="1"/>
        </p:nvSpPr>
        <p:spPr bwMode="auto">
          <a:xfrm>
            <a:off x="0" y="0"/>
            <a:ext cx="360363" cy="1198563"/>
          </a:xfrm>
          <a:prstGeom prst="rect">
            <a:avLst/>
          </a:prstGeom>
          <a:solidFill>
            <a:srgbClr val="FDC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032" name="Line 13"/>
          <p:cNvSpPr>
            <a:spLocks noChangeShapeType="1"/>
          </p:cNvSpPr>
          <p:nvPr userDrawn="1"/>
        </p:nvSpPr>
        <p:spPr bwMode="auto">
          <a:xfrm>
            <a:off x="827088" y="6381750"/>
            <a:ext cx="7848600" cy="0"/>
          </a:xfrm>
          <a:prstGeom prst="line">
            <a:avLst/>
          </a:prstGeom>
          <a:noFill/>
          <a:ln w="9525">
            <a:solidFill>
              <a:srgbClr val="0054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pic>
        <p:nvPicPr>
          <p:cNvPr id="1033" name="Picture 19" descr="ACS_Chemistry_for_Life_CMYK_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877050" y="404813"/>
            <a:ext cx="18478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45551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600" b="1">
          <a:solidFill>
            <a:schemeClr val="tx2"/>
          </a:solidFill>
          <a:latin typeface="+mj-lt"/>
          <a:ea typeface="+mj-ea"/>
          <a:cs typeface="+mj-cs"/>
        </a:defRPr>
      </a:lvl1pPr>
      <a:lvl2pPr algn="l" rtl="0" eaLnBrk="0" fontAlgn="base" hangingPunct="0">
        <a:lnSpc>
          <a:spcPct val="90000"/>
        </a:lnSpc>
        <a:spcBef>
          <a:spcPct val="0"/>
        </a:spcBef>
        <a:spcAft>
          <a:spcPct val="0"/>
        </a:spcAft>
        <a:defRPr sz="2600" b="1">
          <a:solidFill>
            <a:srgbClr val="0039A6"/>
          </a:solidFill>
          <a:latin typeface="Arial" charset="0"/>
        </a:defRPr>
      </a:lvl2pPr>
      <a:lvl3pPr algn="l" rtl="0" eaLnBrk="0" fontAlgn="base" hangingPunct="0">
        <a:lnSpc>
          <a:spcPct val="90000"/>
        </a:lnSpc>
        <a:spcBef>
          <a:spcPct val="0"/>
        </a:spcBef>
        <a:spcAft>
          <a:spcPct val="0"/>
        </a:spcAft>
        <a:defRPr sz="2600" b="1">
          <a:solidFill>
            <a:srgbClr val="0039A6"/>
          </a:solidFill>
          <a:latin typeface="Arial" charset="0"/>
        </a:defRPr>
      </a:lvl3pPr>
      <a:lvl4pPr algn="l" rtl="0" eaLnBrk="0" fontAlgn="base" hangingPunct="0">
        <a:lnSpc>
          <a:spcPct val="90000"/>
        </a:lnSpc>
        <a:spcBef>
          <a:spcPct val="0"/>
        </a:spcBef>
        <a:spcAft>
          <a:spcPct val="0"/>
        </a:spcAft>
        <a:defRPr sz="2600" b="1">
          <a:solidFill>
            <a:srgbClr val="0039A6"/>
          </a:solidFill>
          <a:latin typeface="Arial" charset="0"/>
        </a:defRPr>
      </a:lvl4pPr>
      <a:lvl5pPr algn="l" rtl="0" eaLnBrk="0" fontAlgn="base" hangingPunct="0">
        <a:lnSpc>
          <a:spcPct val="90000"/>
        </a:lnSpc>
        <a:spcBef>
          <a:spcPct val="0"/>
        </a:spcBef>
        <a:spcAft>
          <a:spcPct val="0"/>
        </a:spcAft>
        <a:defRPr sz="2600" b="1">
          <a:solidFill>
            <a:srgbClr val="0039A6"/>
          </a:solidFill>
          <a:latin typeface="Arial" charset="0"/>
        </a:defRPr>
      </a:lvl5pPr>
      <a:lvl6pPr marL="457200" algn="l" rtl="0" fontAlgn="base">
        <a:lnSpc>
          <a:spcPct val="90000"/>
        </a:lnSpc>
        <a:spcBef>
          <a:spcPct val="0"/>
        </a:spcBef>
        <a:spcAft>
          <a:spcPct val="0"/>
        </a:spcAft>
        <a:defRPr sz="2600" b="1">
          <a:solidFill>
            <a:srgbClr val="0039A6"/>
          </a:solidFill>
          <a:latin typeface="Arial" charset="0"/>
        </a:defRPr>
      </a:lvl6pPr>
      <a:lvl7pPr marL="914400" algn="l" rtl="0" fontAlgn="base">
        <a:lnSpc>
          <a:spcPct val="90000"/>
        </a:lnSpc>
        <a:spcBef>
          <a:spcPct val="0"/>
        </a:spcBef>
        <a:spcAft>
          <a:spcPct val="0"/>
        </a:spcAft>
        <a:defRPr sz="2600" b="1">
          <a:solidFill>
            <a:srgbClr val="0039A6"/>
          </a:solidFill>
          <a:latin typeface="Arial" charset="0"/>
        </a:defRPr>
      </a:lvl7pPr>
      <a:lvl8pPr marL="1371600" algn="l" rtl="0" fontAlgn="base">
        <a:lnSpc>
          <a:spcPct val="90000"/>
        </a:lnSpc>
        <a:spcBef>
          <a:spcPct val="0"/>
        </a:spcBef>
        <a:spcAft>
          <a:spcPct val="0"/>
        </a:spcAft>
        <a:defRPr sz="2600" b="1">
          <a:solidFill>
            <a:srgbClr val="0039A6"/>
          </a:solidFill>
          <a:latin typeface="Arial" charset="0"/>
        </a:defRPr>
      </a:lvl8pPr>
      <a:lvl9pPr marL="1828800" algn="l" rtl="0" fontAlgn="base">
        <a:lnSpc>
          <a:spcPct val="90000"/>
        </a:lnSpc>
        <a:spcBef>
          <a:spcPct val="0"/>
        </a:spcBef>
        <a:spcAft>
          <a:spcPct val="0"/>
        </a:spcAft>
        <a:defRPr sz="2600" b="1">
          <a:solidFill>
            <a:srgbClr val="0039A6"/>
          </a:solidFill>
          <a:latin typeface="Arial" charset="0"/>
        </a:defRPr>
      </a:lvl9pPr>
    </p:titleStyle>
    <p:bodyStyle>
      <a:lvl1pPr marL="342900" indent="-342900" algn="l" rtl="0" eaLnBrk="0" fontAlgn="base" hangingPunct="0">
        <a:spcBef>
          <a:spcPct val="10000"/>
        </a:spcBef>
        <a:spcAft>
          <a:spcPct val="40000"/>
        </a:spcAft>
        <a:buChar char="•"/>
        <a:defRPr>
          <a:solidFill>
            <a:schemeClr val="tx2"/>
          </a:solidFill>
          <a:latin typeface="+mn-lt"/>
          <a:ea typeface="+mn-ea"/>
          <a:cs typeface="+mn-cs"/>
        </a:defRPr>
      </a:lvl1pPr>
      <a:lvl2pPr marL="742950" indent="-285750" algn="l" rtl="0" eaLnBrk="0" fontAlgn="base" hangingPunct="0">
        <a:spcBef>
          <a:spcPct val="10000"/>
        </a:spcBef>
        <a:spcAft>
          <a:spcPct val="40000"/>
        </a:spcAft>
        <a:buChar char="–"/>
        <a:defRPr sz="1600">
          <a:solidFill>
            <a:schemeClr val="tx2"/>
          </a:solidFill>
          <a:latin typeface="+mn-lt"/>
        </a:defRPr>
      </a:lvl2pPr>
      <a:lvl3pPr marL="1143000" indent="-228600" algn="l" rtl="0" eaLnBrk="0" fontAlgn="base" hangingPunct="0">
        <a:spcBef>
          <a:spcPct val="10000"/>
        </a:spcBef>
        <a:spcAft>
          <a:spcPct val="40000"/>
        </a:spcAft>
        <a:buChar char="•"/>
        <a:defRPr sz="1400">
          <a:solidFill>
            <a:schemeClr val="tx2"/>
          </a:solidFill>
          <a:latin typeface="+mn-lt"/>
        </a:defRPr>
      </a:lvl3pPr>
      <a:lvl4pPr marL="1600200" indent="-228600" algn="l" rtl="0" eaLnBrk="0" fontAlgn="base" hangingPunct="0">
        <a:spcBef>
          <a:spcPct val="10000"/>
        </a:spcBef>
        <a:spcAft>
          <a:spcPct val="40000"/>
        </a:spcAft>
        <a:buChar char="–"/>
        <a:defRPr sz="1200">
          <a:solidFill>
            <a:schemeClr val="tx2"/>
          </a:solidFill>
          <a:latin typeface="+mn-lt"/>
        </a:defRPr>
      </a:lvl4pPr>
      <a:lvl5pPr marL="2057400" indent="-228600" algn="l" rtl="0" eaLnBrk="0" fontAlgn="base" hangingPunct="0">
        <a:spcBef>
          <a:spcPct val="10000"/>
        </a:spcBef>
        <a:spcAft>
          <a:spcPct val="40000"/>
        </a:spcAft>
        <a:buChar char="»"/>
        <a:defRPr sz="1000">
          <a:solidFill>
            <a:schemeClr val="tx2"/>
          </a:solidFill>
          <a:latin typeface="+mn-lt"/>
        </a:defRPr>
      </a:lvl5pPr>
      <a:lvl6pPr marL="2514600" indent="-228600" algn="l" rtl="0" fontAlgn="base">
        <a:spcBef>
          <a:spcPct val="10000"/>
        </a:spcBef>
        <a:spcAft>
          <a:spcPct val="40000"/>
        </a:spcAft>
        <a:buChar char="»"/>
        <a:defRPr sz="1000">
          <a:solidFill>
            <a:srgbClr val="0039A6"/>
          </a:solidFill>
          <a:latin typeface="+mn-lt"/>
        </a:defRPr>
      </a:lvl6pPr>
      <a:lvl7pPr marL="2971800" indent="-228600" algn="l" rtl="0" fontAlgn="base">
        <a:spcBef>
          <a:spcPct val="10000"/>
        </a:spcBef>
        <a:spcAft>
          <a:spcPct val="40000"/>
        </a:spcAft>
        <a:buChar char="»"/>
        <a:defRPr sz="1000">
          <a:solidFill>
            <a:srgbClr val="0039A6"/>
          </a:solidFill>
          <a:latin typeface="+mn-lt"/>
        </a:defRPr>
      </a:lvl7pPr>
      <a:lvl8pPr marL="3429000" indent="-228600" algn="l" rtl="0" fontAlgn="base">
        <a:spcBef>
          <a:spcPct val="10000"/>
        </a:spcBef>
        <a:spcAft>
          <a:spcPct val="40000"/>
        </a:spcAft>
        <a:buChar char="»"/>
        <a:defRPr sz="1000">
          <a:solidFill>
            <a:srgbClr val="0039A6"/>
          </a:solidFill>
          <a:latin typeface="+mn-lt"/>
        </a:defRPr>
      </a:lvl8pPr>
      <a:lvl9pPr marL="3886200" indent="-228600" algn="l" rtl="0" fontAlgn="base">
        <a:spcBef>
          <a:spcPct val="10000"/>
        </a:spcBef>
        <a:spcAft>
          <a:spcPct val="40000"/>
        </a:spcAft>
        <a:buChar char="»"/>
        <a:defRPr sz="1000">
          <a:solidFill>
            <a:srgbClr val="0039A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088" y="319088"/>
            <a:ext cx="5616575"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827088" y="1773238"/>
            <a:ext cx="7859712"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9" name="Rectangle 5"/>
          <p:cNvSpPr>
            <a:spLocks noGrp="1" noChangeArrowheads="1"/>
          </p:cNvSpPr>
          <p:nvPr>
            <p:ph type="ftr" sz="quarter" idx="3"/>
          </p:nvPr>
        </p:nvSpPr>
        <p:spPr bwMode="auto">
          <a:xfrm>
            <a:off x="817563" y="6462713"/>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b="1" smtClean="0">
                <a:solidFill>
                  <a:schemeClr val="tx2"/>
                </a:solidFill>
              </a:defRPr>
            </a:lvl1pPr>
          </a:lstStyle>
          <a:p>
            <a:pPr fontAlgn="base">
              <a:spcBef>
                <a:spcPct val="0"/>
              </a:spcBef>
              <a:spcAft>
                <a:spcPct val="0"/>
              </a:spcAft>
              <a:defRPr/>
            </a:pPr>
            <a:r>
              <a:rPr lang="en-GB" dirty="0">
                <a:solidFill>
                  <a:srgbClr val="000000"/>
                </a:solidFill>
              </a:rPr>
              <a:t>American Chemical Society</a:t>
            </a:r>
          </a:p>
        </p:txBody>
      </p:sp>
      <p:sp>
        <p:nvSpPr>
          <p:cNvPr id="1030" name="Rectangle 6"/>
          <p:cNvSpPr>
            <a:spLocks noGrp="1" noChangeArrowheads="1"/>
          </p:cNvSpPr>
          <p:nvPr>
            <p:ph type="sldNum" sz="quarter" idx="4"/>
          </p:nvPr>
        </p:nvSpPr>
        <p:spPr bwMode="auto">
          <a:xfrm>
            <a:off x="6908800" y="6464300"/>
            <a:ext cx="1773238"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800" b="1" smtClean="0">
                <a:solidFill>
                  <a:schemeClr val="tx2"/>
                </a:solidFill>
              </a:defRPr>
            </a:lvl1pPr>
          </a:lstStyle>
          <a:p>
            <a:pPr fontAlgn="base">
              <a:spcBef>
                <a:spcPct val="0"/>
              </a:spcBef>
              <a:spcAft>
                <a:spcPct val="0"/>
              </a:spcAft>
              <a:defRPr/>
            </a:pPr>
            <a:fld id="{CBBEB298-3EE5-4E20-8E71-EEC8557360C5}" type="slidenum">
              <a:rPr lang="en-GB">
                <a:solidFill>
                  <a:srgbClr val="000000"/>
                </a:solidFill>
              </a:rPr>
              <a:pPr fontAlgn="base">
                <a:spcBef>
                  <a:spcPct val="0"/>
                </a:spcBef>
                <a:spcAft>
                  <a:spcPct val="0"/>
                </a:spcAft>
                <a:defRPr/>
              </a:pPr>
              <a:t>‹#›</a:t>
            </a:fld>
            <a:endParaRPr lang="en-GB" dirty="0">
              <a:solidFill>
                <a:srgbClr val="000000"/>
              </a:solidFill>
            </a:endParaRPr>
          </a:p>
        </p:txBody>
      </p:sp>
      <p:sp>
        <p:nvSpPr>
          <p:cNvPr id="2" name="Rectangle 7"/>
          <p:cNvSpPr>
            <a:spLocks noChangeArrowheads="1"/>
          </p:cNvSpPr>
          <p:nvPr userDrawn="1"/>
        </p:nvSpPr>
        <p:spPr bwMode="auto">
          <a:xfrm>
            <a:off x="0" y="0"/>
            <a:ext cx="360363" cy="6858000"/>
          </a:xfrm>
          <a:prstGeom prst="rect">
            <a:avLst/>
          </a:prstGeom>
          <a:solidFill>
            <a:srgbClr val="0039A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031" name="Rectangle 8"/>
          <p:cNvSpPr>
            <a:spLocks noChangeArrowheads="1"/>
          </p:cNvSpPr>
          <p:nvPr userDrawn="1"/>
        </p:nvSpPr>
        <p:spPr bwMode="auto">
          <a:xfrm>
            <a:off x="0" y="0"/>
            <a:ext cx="360363" cy="1198563"/>
          </a:xfrm>
          <a:prstGeom prst="rect">
            <a:avLst/>
          </a:prstGeom>
          <a:solidFill>
            <a:srgbClr val="FDC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032" name="Line 13"/>
          <p:cNvSpPr>
            <a:spLocks noChangeShapeType="1"/>
          </p:cNvSpPr>
          <p:nvPr userDrawn="1"/>
        </p:nvSpPr>
        <p:spPr bwMode="auto">
          <a:xfrm>
            <a:off x="827088" y="6381750"/>
            <a:ext cx="7848600" cy="0"/>
          </a:xfrm>
          <a:prstGeom prst="line">
            <a:avLst/>
          </a:prstGeom>
          <a:noFill/>
          <a:ln w="9525">
            <a:solidFill>
              <a:srgbClr val="0054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pic>
        <p:nvPicPr>
          <p:cNvPr id="1033" name="Picture 19" descr="ACS_Chemistry_for_Life_CMYK_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877050" y="404813"/>
            <a:ext cx="18478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484763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600" b="1">
          <a:solidFill>
            <a:schemeClr val="tx2"/>
          </a:solidFill>
          <a:latin typeface="+mj-lt"/>
          <a:ea typeface="+mj-ea"/>
          <a:cs typeface="+mj-cs"/>
        </a:defRPr>
      </a:lvl1pPr>
      <a:lvl2pPr algn="l" rtl="0" eaLnBrk="0" fontAlgn="base" hangingPunct="0">
        <a:lnSpc>
          <a:spcPct val="90000"/>
        </a:lnSpc>
        <a:spcBef>
          <a:spcPct val="0"/>
        </a:spcBef>
        <a:spcAft>
          <a:spcPct val="0"/>
        </a:spcAft>
        <a:defRPr sz="2600" b="1">
          <a:solidFill>
            <a:srgbClr val="0039A6"/>
          </a:solidFill>
          <a:latin typeface="Arial" charset="0"/>
        </a:defRPr>
      </a:lvl2pPr>
      <a:lvl3pPr algn="l" rtl="0" eaLnBrk="0" fontAlgn="base" hangingPunct="0">
        <a:lnSpc>
          <a:spcPct val="90000"/>
        </a:lnSpc>
        <a:spcBef>
          <a:spcPct val="0"/>
        </a:spcBef>
        <a:spcAft>
          <a:spcPct val="0"/>
        </a:spcAft>
        <a:defRPr sz="2600" b="1">
          <a:solidFill>
            <a:srgbClr val="0039A6"/>
          </a:solidFill>
          <a:latin typeface="Arial" charset="0"/>
        </a:defRPr>
      </a:lvl3pPr>
      <a:lvl4pPr algn="l" rtl="0" eaLnBrk="0" fontAlgn="base" hangingPunct="0">
        <a:lnSpc>
          <a:spcPct val="90000"/>
        </a:lnSpc>
        <a:spcBef>
          <a:spcPct val="0"/>
        </a:spcBef>
        <a:spcAft>
          <a:spcPct val="0"/>
        </a:spcAft>
        <a:defRPr sz="2600" b="1">
          <a:solidFill>
            <a:srgbClr val="0039A6"/>
          </a:solidFill>
          <a:latin typeface="Arial" charset="0"/>
        </a:defRPr>
      </a:lvl4pPr>
      <a:lvl5pPr algn="l" rtl="0" eaLnBrk="0" fontAlgn="base" hangingPunct="0">
        <a:lnSpc>
          <a:spcPct val="90000"/>
        </a:lnSpc>
        <a:spcBef>
          <a:spcPct val="0"/>
        </a:spcBef>
        <a:spcAft>
          <a:spcPct val="0"/>
        </a:spcAft>
        <a:defRPr sz="2600" b="1">
          <a:solidFill>
            <a:srgbClr val="0039A6"/>
          </a:solidFill>
          <a:latin typeface="Arial" charset="0"/>
        </a:defRPr>
      </a:lvl5pPr>
      <a:lvl6pPr marL="457200" algn="l" rtl="0" fontAlgn="base">
        <a:lnSpc>
          <a:spcPct val="90000"/>
        </a:lnSpc>
        <a:spcBef>
          <a:spcPct val="0"/>
        </a:spcBef>
        <a:spcAft>
          <a:spcPct val="0"/>
        </a:spcAft>
        <a:defRPr sz="2600" b="1">
          <a:solidFill>
            <a:srgbClr val="0039A6"/>
          </a:solidFill>
          <a:latin typeface="Arial" charset="0"/>
        </a:defRPr>
      </a:lvl6pPr>
      <a:lvl7pPr marL="914400" algn="l" rtl="0" fontAlgn="base">
        <a:lnSpc>
          <a:spcPct val="90000"/>
        </a:lnSpc>
        <a:spcBef>
          <a:spcPct val="0"/>
        </a:spcBef>
        <a:spcAft>
          <a:spcPct val="0"/>
        </a:spcAft>
        <a:defRPr sz="2600" b="1">
          <a:solidFill>
            <a:srgbClr val="0039A6"/>
          </a:solidFill>
          <a:latin typeface="Arial" charset="0"/>
        </a:defRPr>
      </a:lvl7pPr>
      <a:lvl8pPr marL="1371600" algn="l" rtl="0" fontAlgn="base">
        <a:lnSpc>
          <a:spcPct val="90000"/>
        </a:lnSpc>
        <a:spcBef>
          <a:spcPct val="0"/>
        </a:spcBef>
        <a:spcAft>
          <a:spcPct val="0"/>
        </a:spcAft>
        <a:defRPr sz="2600" b="1">
          <a:solidFill>
            <a:srgbClr val="0039A6"/>
          </a:solidFill>
          <a:latin typeface="Arial" charset="0"/>
        </a:defRPr>
      </a:lvl8pPr>
      <a:lvl9pPr marL="1828800" algn="l" rtl="0" fontAlgn="base">
        <a:lnSpc>
          <a:spcPct val="90000"/>
        </a:lnSpc>
        <a:spcBef>
          <a:spcPct val="0"/>
        </a:spcBef>
        <a:spcAft>
          <a:spcPct val="0"/>
        </a:spcAft>
        <a:defRPr sz="2600" b="1">
          <a:solidFill>
            <a:srgbClr val="0039A6"/>
          </a:solidFill>
          <a:latin typeface="Arial" charset="0"/>
        </a:defRPr>
      </a:lvl9pPr>
    </p:titleStyle>
    <p:bodyStyle>
      <a:lvl1pPr marL="342900" indent="-342900" algn="l" rtl="0" eaLnBrk="0" fontAlgn="base" hangingPunct="0">
        <a:spcBef>
          <a:spcPct val="10000"/>
        </a:spcBef>
        <a:spcAft>
          <a:spcPct val="40000"/>
        </a:spcAft>
        <a:buChar char="•"/>
        <a:defRPr>
          <a:solidFill>
            <a:schemeClr val="tx2"/>
          </a:solidFill>
          <a:latin typeface="+mn-lt"/>
          <a:ea typeface="+mn-ea"/>
          <a:cs typeface="+mn-cs"/>
        </a:defRPr>
      </a:lvl1pPr>
      <a:lvl2pPr marL="742950" indent="-285750" algn="l" rtl="0" eaLnBrk="0" fontAlgn="base" hangingPunct="0">
        <a:spcBef>
          <a:spcPct val="10000"/>
        </a:spcBef>
        <a:spcAft>
          <a:spcPct val="40000"/>
        </a:spcAft>
        <a:buChar char="–"/>
        <a:defRPr sz="1600">
          <a:solidFill>
            <a:schemeClr val="tx2"/>
          </a:solidFill>
          <a:latin typeface="+mn-lt"/>
        </a:defRPr>
      </a:lvl2pPr>
      <a:lvl3pPr marL="1143000" indent="-228600" algn="l" rtl="0" eaLnBrk="0" fontAlgn="base" hangingPunct="0">
        <a:spcBef>
          <a:spcPct val="10000"/>
        </a:spcBef>
        <a:spcAft>
          <a:spcPct val="40000"/>
        </a:spcAft>
        <a:buChar char="•"/>
        <a:defRPr sz="1400">
          <a:solidFill>
            <a:schemeClr val="tx2"/>
          </a:solidFill>
          <a:latin typeface="+mn-lt"/>
        </a:defRPr>
      </a:lvl3pPr>
      <a:lvl4pPr marL="1600200" indent="-228600" algn="l" rtl="0" eaLnBrk="0" fontAlgn="base" hangingPunct="0">
        <a:spcBef>
          <a:spcPct val="10000"/>
        </a:spcBef>
        <a:spcAft>
          <a:spcPct val="40000"/>
        </a:spcAft>
        <a:buChar char="–"/>
        <a:defRPr sz="1200">
          <a:solidFill>
            <a:schemeClr val="tx2"/>
          </a:solidFill>
          <a:latin typeface="+mn-lt"/>
        </a:defRPr>
      </a:lvl4pPr>
      <a:lvl5pPr marL="2057400" indent="-228600" algn="l" rtl="0" eaLnBrk="0" fontAlgn="base" hangingPunct="0">
        <a:spcBef>
          <a:spcPct val="10000"/>
        </a:spcBef>
        <a:spcAft>
          <a:spcPct val="40000"/>
        </a:spcAft>
        <a:buChar char="»"/>
        <a:defRPr sz="1000">
          <a:solidFill>
            <a:schemeClr val="tx2"/>
          </a:solidFill>
          <a:latin typeface="+mn-lt"/>
        </a:defRPr>
      </a:lvl5pPr>
      <a:lvl6pPr marL="2514600" indent="-228600" algn="l" rtl="0" fontAlgn="base">
        <a:spcBef>
          <a:spcPct val="10000"/>
        </a:spcBef>
        <a:spcAft>
          <a:spcPct val="40000"/>
        </a:spcAft>
        <a:buChar char="»"/>
        <a:defRPr sz="1000">
          <a:solidFill>
            <a:srgbClr val="0039A6"/>
          </a:solidFill>
          <a:latin typeface="+mn-lt"/>
        </a:defRPr>
      </a:lvl6pPr>
      <a:lvl7pPr marL="2971800" indent="-228600" algn="l" rtl="0" fontAlgn="base">
        <a:spcBef>
          <a:spcPct val="10000"/>
        </a:spcBef>
        <a:spcAft>
          <a:spcPct val="40000"/>
        </a:spcAft>
        <a:buChar char="»"/>
        <a:defRPr sz="1000">
          <a:solidFill>
            <a:srgbClr val="0039A6"/>
          </a:solidFill>
          <a:latin typeface="+mn-lt"/>
        </a:defRPr>
      </a:lvl7pPr>
      <a:lvl8pPr marL="3429000" indent="-228600" algn="l" rtl="0" fontAlgn="base">
        <a:spcBef>
          <a:spcPct val="10000"/>
        </a:spcBef>
        <a:spcAft>
          <a:spcPct val="40000"/>
        </a:spcAft>
        <a:buChar char="»"/>
        <a:defRPr sz="1000">
          <a:solidFill>
            <a:srgbClr val="0039A6"/>
          </a:solidFill>
          <a:latin typeface="+mn-lt"/>
        </a:defRPr>
      </a:lvl8pPr>
      <a:lvl9pPr marL="3886200" indent="-228600" algn="l" rtl="0" fontAlgn="base">
        <a:spcBef>
          <a:spcPct val="10000"/>
        </a:spcBef>
        <a:spcAft>
          <a:spcPct val="40000"/>
        </a:spcAft>
        <a:buChar char="»"/>
        <a:defRPr sz="1000">
          <a:solidFill>
            <a:srgbClr val="0039A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827088" y="319088"/>
            <a:ext cx="5616575"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6147" name="Rectangle 3"/>
          <p:cNvSpPr>
            <a:spLocks noGrp="1" noChangeArrowheads="1"/>
          </p:cNvSpPr>
          <p:nvPr>
            <p:ph type="body" idx="1"/>
          </p:nvPr>
        </p:nvSpPr>
        <p:spPr bwMode="auto">
          <a:xfrm>
            <a:off x="827088" y="1773238"/>
            <a:ext cx="7859712"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9" name="Rectangle 5"/>
          <p:cNvSpPr>
            <a:spLocks noGrp="1" noChangeArrowheads="1"/>
          </p:cNvSpPr>
          <p:nvPr>
            <p:ph type="ftr" sz="quarter" idx="3"/>
          </p:nvPr>
        </p:nvSpPr>
        <p:spPr bwMode="auto">
          <a:xfrm>
            <a:off x="817563" y="6462713"/>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b="1">
                <a:solidFill>
                  <a:srgbClr val="000000"/>
                </a:solidFill>
                <a:latin typeface="Arial"/>
              </a:defRPr>
            </a:lvl1pPr>
          </a:lstStyle>
          <a:p>
            <a:pPr fontAlgn="base">
              <a:spcBef>
                <a:spcPct val="0"/>
              </a:spcBef>
              <a:spcAft>
                <a:spcPct val="0"/>
              </a:spcAft>
              <a:defRPr/>
            </a:pPr>
            <a:r>
              <a:rPr lang="en-GB"/>
              <a:t>American Chemical Society</a:t>
            </a:r>
          </a:p>
        </p:txBody>
      </p:sp>
      <p:sp>
        <p:nvSpPr>
          <p:cNvPr id="1030" name="Rectangle 6"/>
          <p:cNvSpPr>
            <a:spLocks noGrp="1" noChangeArrowheads="1"/>
          </p:cNvSpPr>
          <p:nvPr>
            <p:ph type="sldNum" sz="quarter" idx="4"/>
          </p:nvPr>
        </p:nvSpPr>
        <p:spPr bwMode="auto">
          <a:xfrm>
            <a:off x="6908800" y="6464300"/>
            <a:ext cx="1773238"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800" b="1">
                <a:solidFill>
                  <a:srgbClr val="000000"/>
                </a:solidFill>
                <a:latin typeface="Arial"/>
              </a:defRPr>
            </a:lvl1pPr>
          </a:lstStyle>
          <a:p>
            <a:pPr fontAlgn="base">
              <a:spcBef>
                <a:spcPct val="0"/>
              </a:spcBef>
              <a:spcAft>
                <a:spcPct val="0"/>
              </a:spcAft>
              <a:defRPr/>
            </a:pPr>
            <a:fld id="{A299D30D-EB8F-4EED-882C-AFBE045A7331}" type="slidenum">
              <a:rPr lang="en-GB"/>
              <a:pPr fontAlgn="base">
                <a:spcBef>
                  <a:spcPct val="0"/>
                </a:spcBef>
                <a:spcAft>
                  <a:spcPct val="0"/>
                </a:spcAft>
                <a:defRPr/>
              </a:pPr>
              <a:t>‹#›</a:t>
            </a:fld>
            <a:endParaRPr lang="en-GB" dirty="0"/>
          </a:p>
        </p:txBody>
      </p:sp>
      <p:sp>
        <p:nvSpPr>
          <p:cNvPr id="6150" name="Rectangle 7"/>
          <p:cNvSpPr>
            <a:spLocks noChangeArrowheads="1"/>
          </p:cNvSpPr>
          <p:nvPr userDrawn="1"/>
        </p:nvSpPr>
        <p:spPr bwMode="auto">
          <a:xfrm>
            <a:off x="0" y="0"/>
            <a:ext cx="360363" cy="6858000"/>
          </a:xfrm>
          <a:prstGeom prst="rect">
            <a:avLst/>
          </a:prstGeom>
          <a:solidFill>
            <a:srgbClr val="0039A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6151" name="Rectangle 8"/>
          <p:cNvSpPr>
            <a:spLocks noChangeArrowheads="1"/>
          </p:cNvSpPr>
          <p:nvPr userDrawn="1"/>
        </p:nvSpPr>
        <p:spPr bwMode="auto">
          <a:xfrm>
            <a:off x="0" y="0"/>
            <a:ext cx="360363" cy="1198563"/>
          </a:xfrm>
          <a:prstGeom prst="rect">
            <a:avLst/>
          </a:prstGeom>
          <a:solidFill>
            <a:srgbClr val="FDC8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6152" name="Line 13"/>
          <p:cNvSpPr>
            <a:spLocks noChangeShapeType="1"/>
          </p:cNvSpPr>
          <p:nvPr userDrawn="1"/>
        </p:nvSpPr>
        <p:spPr bwMode="auto">
          <a:xfrm>
            <a:off x="827088" y="6381750"/>
            <a:ext cx="7848600" cy="0"/>
          </a:xfrm>
          <a:prstGeom prst="line">
            <a:avLst/>
          </a:prstGeom>
          <a:noFill/>
          <a:ln w="9525">
            <a:solidFill>
              <a:srgbClr val="0054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pic>
        <p:nvPicPr>
          <p:cNvPr id="6153" name="Picture 19" descr="ACS_Chemistry_for_Life_CMYK_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877050" y="404813"/>
            <a:ext cx="18478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717479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600" b="1">
          <a:solidFill>
            <a:schemeClr val="tx2"/>
          </a:solidFill>
          <a:latin typeface="+mj-lt"/>
          <a:ea typeface="+mj-ea"/>
          <a:cs typeface="+mj-cs"/>
        </a:defRPr>
      </a:lvl1pPr>
      <a:lvl2pPr algn="l" rtl="0" eaLnBrk="0" fontAlgn="base" hangingPunct="0">
        <a:lnSpc>
          <a:spcPct val="90000"/>
        </a:lnSpc>
        <a:spcBef>
          <a:spcPct val="0"/>
        </a:spcBef>
        <a:spcAft>
          <a:spcPct val="0"/>
        </a:spcAft>
        <a:defRPr sz="2600" b="1">
          <a:solidFill>
            <a:schemeClr val="tx2"/>
          </a:solidFill>
          <a:latin typeface="Arial" charset="0"/>
        </a:defRPr>
      </a:lvl2pPr>
      <a:lvl3pPr algn="l" rtl="0" eaLnBrk="0" fontAlgn="base" hangingPunct="0">
        <a:lnSpc>
          <a:spcPct val="90000"/>
        </a:lnSpc>
        <a:spcBef>
          <a:spcPct val="0"/>
        </a:spcBef>
        <a:spcAft>
          <a:spcPct val="0"/>
        </a:spcAft>
        <a:defRPr sz="2600" b="1">
          <a:solidFill>
            <a:schemeClr val="tx2"/>
          </a:solidFill>
          <a:latin typeface="Arial" charset="0"/>
        </a:defRPr>
      </a:lvl3pPr>
      <a:lvl4pPr algn="l" rtl="0" eaLnBrk="0" fontAlgn="base" hangingPunct="0">
        <a:lnSpc>
          <a:spcPct val="90000"/>
        </a:lnSpc>
        <a:spcBef>
          <a:spcPct val="0"/>
        </a:spcBef>
        <a:spcAft>
          <a:spcPct val="0"/>
        </a:spcAft>
        <a:defRPr sz="2600" b="1">
          <a:solidFill>
            <a:schemeClr val="tx2"/>
          </a:solidFill>
          <a:latin typeface="Arial" charset="0"/>
        </a:defRPr>
      </a:lvl4pPr>
      <a:lvl5pPr algn="l" rtl="0" eaLnBrk="0" fontAlgn="base" hangingPunct="0">
        <a:lnSpc>
          <a:spcPct val="90000"/>
        </a:lnSpc>
        <a:spcBef>
          <a:spcPct val="0"/>
        </a:spcBef>
        <a:spcAft>
          <a:spcPct val="0"/>
        </a:spcAft>
        <a:defRPr sz="2600" b="1">
          <a:solidFill>
            <a:schemeClr val="tx2"/>
          </a:solidFill>
          <a:latin typeface="Arial" charset="0"/>
        </a:defRPr>
      </a:lvl5pPr>
      <a:lvl6pPr marL="457200" algn="l" rtl="0" fontAlgn="base">
        <a:lnSpc>
          <a:spcPct val="90000"/>
        </a:lnSpc>
        <a:spcBef>
          <a:spcPct val="0"/>
        </a:spcBef>
        <a:spcAft>
          <a:spcPct val="0"/>
        </a:spcAft>
        <a:defRPr sz="2600" b="1">
          <a:solidFill>
            <a:srgbClr val="0039A6"/>
          </a:solidFill>
          <a:latin typeface="Arial" charset="0"/>
        </a:defRPr>
      </a:lvl6pPr>
      <a:lvl7pPr marL="914400" algn="l" rtl="0" fontAlgn="base">
        <a:lnSpc>
          <a:spcPct val="90000"/>
        </a:lnSpc>
        <a:spcBef>
          <a:spcPct val="0"/>
        </a:spcBef>
        <a:spcAft>
          <a:spcPct val="0"/>
        </a:spcAft>
        <a:defRPr sz="2600" b="1">
          <a:solidFill>
            <a:srgbClr val="0039A6"/>
          </a:solidFill>
          <a:latin typeface="Arial" charset="0"/>
        </a:defRPr>
      </a:lvl7pPr>
      <a:lvl8pPr marL="1371600" algn="l" rtl="0" fontAlgn="base">
        <a:lnSpc>
          <a:spcPct val="90000"/>
        </a:lnSpc>
        <a:spcBef>
          <a:spcPct val="0"/>
        </a:spcBef>
        <a:spcAft>
          <a:spcPct val="0"/>
        </a:spcAft>
        <a:defRPr sz="2600" b="1">
          <a:solidFill>
            <a:srgbClr val="0039A6"/>
          </a:solidFill>
          <a:latin typeface="Arial" charset="0"/>
        </a:defRPr>
      </a:lvl8pPr>
      <a:lvl9pPr marL="1828800" algn="l" rtl="0" fontAlgn="base">
        <a:lnSpc>
          <a:spcPct val="90000"/>
        </a:lnSpc>
        <a:spcBef>
          <a:spcPct val="0"/>
        </a:spcBef>
        <a:spcAft>
          <a:spcPct val="0"/>
        </a:spcAft>
        <a:defRPr sz="2600" b="1">
          <a:solidFill>
            <a:srgbClr val="0039A6"/>
          </a:solidFill>
          <a:latin typeface="Arial" charset="0"/>
        </a:defRPr>
      </a:lvl9pPr>
    </p:titleStyle>
    <p:bodyStyle>
      <a:lvl1pPr marL="342900" indent="-342900" algn="l" rtl="0" eaLnBrk="0" fontAlgn="base" hangingPunct="0">
        <a:spcBef>
          <a:spcPct val="10000"/>
        </a:spcBef>
        <a:spcAft>
          <a:spcPct val="40000"/>
        </a:spcAft>
        <a:buChar char="•"/>
        <a:defRPr>
          <a:solidFill>
            <a:schemeClr val="tx2"/>
          </a:solidFill>
          <a:latin typeface="+mn-lt"/>
          <a:ea typeface="+mn-ea"/>
          <a:cs typeface="+mn-cs"/>
        </a:defRPr>
      </a:lvl1pPr>
      <a:lvl2pPr marL="742950" indent="-285750" algn="l" rtl="0" eaLnBrk="0" fontAlgn="base" hangingPunct="0">
        <a:spcBef>
          <a:spcPct val="10000"/>
        </a:spcBef>
        <a:spcAft>
          <a:spcPct val="40000"/>
        </a:spcAft>
        <a:buChar char="–"/>
        <a:defRPr sz="1600">
          <a:solidFill>
            <a:schemeClr val="tx2"/>
          </a:solidFill>
          <a:latin typeface="+mn-lt"/>
        </a:defRPr>
      </a:lvl2pPr>
      <a:lvl3pPr marL="1143000" indent="-228600" algn="l" rtl="0" eaLnBrk="0" fontAlgn="base" hangingPunct="0">
        <a:spcBef>
          <a:spcPct val="10000"/>
        </a:spcBef>
        <a:spcAft>
          <a:spcPct val="40000"/>
        </a:spcAft>
        <a:buChar char="•"/>
        <a:defRPr sz="1400">
          <a:solidFill>
            <a:schemeClr val="tx2"/>
          </a:solidFill>
          <a:latin typeface="+mn-lt"/>
        </a:defRPr>
      </a:lvl3pPr>
      <a:lvl4pPr marL="1600200" indent="-228600" algn="l" rtl="0" eaLnBrk="0" fontAlgn="base" hangingPunct="0">
        <a:spcBef>
          <a:spcPct val="10000"/>
        </a:spcBef>
        <a:spcAft>
          <a:spcPct val="40000"/>
        </a:spcAft>
        <a:buChar char="–"/>
        <a:defRPr sz="1200">
          <a:solidFill>
            <a:schemeClr val="tx2"/>
          </a:solidFill>
          <a:latin typeface="+mn-lt"/>
        </a:defRPr>
      </a:lvl4pPr>
      <a:lvl5pPr marL="2057400" indent="-228600" algn="l" rtl="0" eaLnBrk="0" fontAlgn="base" hangingPunct="0">
        <a:spcBef>
          <a:spcPct val="10000"/>
        </a:spcBef>
        <a:spcAft>
          <a:spcPct val="40000"/>
        </a:spcAft>
        <a:buChar char="»"/>
        <a:defRPr sz="1000">
          <a:solidFill>
            <a:schemeClr val="tx2"/>
          </a:solidFill>
          <a:latin typeface="+mn-lt"/>
        </a:defRPr>
      </a:lvl5pPr>
      <a:lvl6pPr marL="2514600" indent="-228600" algn="l" rtl="0" fontAlgn="base">
        <a:spcBef>
          <a:spcPct val="10000"/>
        </a:spcBef>
        <a:spcAft>
          <a:spcPct val="40000"/>
        </a:spcAft>
        <a:buChar char="»"/>
        <a:defRPr sz="1000">
          <a:solidFill>
            <a:srgbClr val="0039A6"/>
          </a:solidFill>
          <a:latin typeface="+mn-lt"/>
        </a:defRPr>
      </a:lvl6pPr>
      <a:lvl7pPr marL="2971800" indent="-228600" algn="l" rtl="0" fontAlgn="base">
        <a:spcBef>
          <a:spcPct val="10000"/>
        </a:spcBef>
        <a:spcAft>
          <a:spcPct val="40000"/>
        </a:spcAft>
        <a:buChar char="»"/>
        <a:defRPr sz="1000">
          <a:solidFill>
            <a:srgbClr val="0039A6"/>
          </a:solidFill>
          <a:latin typeface="+mn-lt"/>
        </a:defRPr>
      </a:lvl7pPr>
      <a:lvl8pPr marL="3429000" indent="-228600" algn="l" rtl="0" fontAlgn="base">
        <a:spcBef>
          <a:spcPct val="10000"/>
        </a:spcBef>
        <a:spcAft>
          <a:spcPct val="40000"/>
        </a:spcAft>
        <a:buChar char="»"/>
        <a:defRPr sz="1000">
          <a:solidFill>
            <a:srgbClr val="0039A6"/>
          </a:solidFill>
          <a:latin typeface="+mn-lt"/>
        </a:defRPr>
      </a:lvl8pPr>
      <a:lvl9pPr marL="3886200" indent="-228600" algn="l" rtl="0" fontAlgn="base">
        <a:spcBef>
          <a:spcPct val="10000"/>
        </a:spcBef>
        <a:spcAft>
          <a:spcPct val="40000"/>
        </a:spcAft>
        <a:buChar char="»"/>
        <a:defRPr sz="1000">
          <a:solidFill>
            <a:srgbClr val="0039A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7.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7.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7.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7.xml"/><Relationship Id="rId1" Type="http://schemas.openxmlformats.org/officeDocument/2006/relationships/tags" Target="../tags/tag14.xml"/><Relationship Id="rId4" Type="http://schemas.openxmlformats.org/officeDocument/2006/relationships/hyperlink" Target="http://www.acs.org/getinvolved"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7.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4.xml"/><Relationship Id="rId1" Type="http://schemas.openxmlformats.org/officeDocument/2006/relationships/tags" Target="../tags/tag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7.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7.xml"/><Relationship Id="rId1" Type="http://schemas.openxmlformats.org/officeDocument/2006/relationships/tags" Target="../tags/tag1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7.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7.xml"/><Relationship Id="rId1" Type="http://schemas.openxmlformats.org/officeDocument/2006/relationships/tags" Target="../tags/tag2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7.xml"/><Relationship Id="rId1" Type="http://schemas.openxmlformats.org/officeDocument/2006/relationships/tags" Target="../tags/tag22.xml"/><Relationship Id="rId4" Type="http://schemas.openxmlformats.org/officeDocument/2006/relationships/hyperlink" Target="http://www.acs.org/getinvolved"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37.xml"/><Relationship Id="rId1" Type="http://schemas.openxmlformats.org/officeDocument/2006/relationships/tags" Target="../tags/tag23.xml"/></Relationships>
</file>

<file path=ppt/slides/_rels/slide28.xml.rels><?xml version="1.0" encoding="UTF-8" standalone="yes"?>
<Relationships xmlns="http://schemas.openxmlformats.org/package/2006/relationships"><Relationship Id="rId3" Type="http://schemas.openxmlformats.org/officeDocument/2006/relationships/hyperlink" Target="http://www.acs.org/getinvolved" TargetMode="External"/><Relationship Id="rId2" Type="http://schemas.openxmlformats.org/officeDocument/2006/relationships/notesSlide" Target="../notesSlides/notesSlide26.xml"/><Relationship Id="rId1" Type="http://schemas.openxmlformats.org/officeDocument/2006/relationships/slideLayout" Target="../slideLayouts/slideLayout37.xml"/><Relationship Id="rId4" Type="http://schemas.openxmlformats.org/officeDocument/2006/relationships/image" Target="../media/image17.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notesSlide" Target="../notesSlides/notesSlide2.xml"/><Relationship Id="rId7" Type="http://schemas.openxmlformats.org/officeDocument/2006/relationships/image" Target="../media/image6.jpeg"/><Relationship Id="rId2" Type="http://schemas.openxmlformats.org/officeDocument/2006/relationships/slideLayout" Target="../slideLayouts/slideLayout53.xml"/><Relationship Id="rId1" Type="http://schemas.openxmlformats.org/officeDocument/2006/relationships/tags" Target="../tags/tag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9.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9.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lsac@acs.org"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5.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5.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Welcome to the </a:t>
            </a:r>
            <a:br>
              <a:rPr lang="en-US" sz="3200" dirty="0" smtClean="0"/>
            </a:br>
            <a:r>
              <a:rPr lang="en-US" sz="3200" dirty="0" smtClean="0"/>
              <a:t>Local Section Leaders Track</a:t>
            </a:r>
            <a:endParaRPr lang="en-US" sz="3200" dirty="0"/>
          </a:p>
        </p:txBody>
      </p:sp>
      <p:sp>
        <p:nvSpPr>
          <p:cNvPr id="3" name="Content Placeholder 2"/>
          <p:cNvSpPr>
            <a:spLocks noGrp="1"/>
          </p:cNvSpPr>
          <p:nvPr>
            <p:ph idx="1"/>
          </p:nvPr>
        </p:nvSpPr>
        <p:spPr/>
        <p:txBody>
          <a:bodyPr/>
          <a:lstStyle/>
          <a:p>
            <a:pPr marL="0" indent="0">
              <a:buNone/>
            </a:pPr>
            <a:endParaRPr lang="en-US" sz="4000" b="1" dirty="0" smtClean="0"/>
          </a:p>
          <a:p>
            <a:pPr marL="0" indent="0">
              <a:buNone/>
            </a:pPr>
            <a:r>
              <a:rPr lang="en-US" sz="4000" b="1" dirty="0" smtClean="0"/>
              <a:t>Please sit at the table number that matches the table assignment on the rear of your badge.</a:t>
            </a:r>
            <a:endParaRPr lang="en-US" sz="4000" b="1" dirty="0"/>
          </a:p>
        </p:txBody>
      </p:sp>
      <p:sp>
        <p:nvSpPr>
          <p:cNvPr id="4" name="Footer Placeholder 3"/>
          <p:cNvSpPr>
            <a:spLocks noGrp="1"/>
          </p:cNvSpPr>
          <p:nvPr>
            <p:ph type="ftr" sz="quarter" idx="10"/>
          </p:nvPr>
        </p:nvSpPr>
        <p:spPr/>
        <p:txBody>
          <a:bodyPr/>
          <a:lstStyle/>
          <a:p>
            <a:pPr>
              <a:defRPr/>
            </a:pPr>
            <a:r>
              <a:rPr lang="en-GB" smtClean="0">
                <a:solidFill>
                  <a:srgbClr val="000000"/>
                </a:solidFill>
              </a:rPr>
              <a:t>American Chemical Society</a:t>
            </a:r>
            <a:endParaRPr lang="en-GB">
              <a:solidFill>
                <a:srgbClr val="000000"/>
              </a:solidFill>
            </a:endParaRPr>
          </a:p>
        </p:txBody>
      </p:sp>
      <p:sp>
        <p:nvSpPr>
          <p:cNvPr id="5" name="Slide Number Placeholder 4"/>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1</a:t>
            </a:fld>
            <a:endParaRPr lang="en-GB">
              <a:solidFill>
                <a:srgbClr val="000000"/>
              </a:solidFill>
            </a:endParaRPr>
          </a:p>
        </p:txBody>
      </p:sp>
    </p:spTree>
    <p:extLst>
      <p:ext uri="{BB962C8B-B14F-4D97-AF65-F5344CB8AC3E}">
        <p14:creationId xmlns:p14="http://schemas.microsoft.com/office/powerpoint/2010/main" val="1473696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088" y="4343400"/>
            <a:ext cx="5329237" cy="539750"/>
          </a:xfrm>
        </p:spPr>
        <p:txBody>
          <a:bodyPr/>
          <a:lstStyle/>
          <a:p>
            <a:r>
              <a:rPr lang="en-US" dirty="0" smtClean="0"/>
              <a:t>Things You Need to Know</a:t>
            </a:r>
            <a:endParaRPr lang="en-US" dirty="0"/>
          </a:p>
        </p:txBody>
      </p:sp>
      <p:sp>
        <p:nvSpPr>
          <p:cNvPr id="4" name="Footer Placeholder 3"/>
          <p:cNvSpPr>
            <a:spLocks noGrp="1"/>
          </p:cNvSpPr>
          <p:nvPr>
            <p:ph type="ftr" sz="quarter" idx="10"/>
          </p:nvPr>
        </p:nvSpPr>
        <p:spPr/>
        <p:txBody>
          <a:bodyPr/>
          <a:lstStyle/>
          <a:p>
            <a:pPr>
              <a:defRPr/>
            </a:pPr>
            <a:r>
              <a:rPr lang="en-GB" smtClean="0"/>
              <a:t>American Chemical Society</a:t>
            </a:r>
            <a:endParaRPr lang="en-GB"/>
          </a:p>
        </p:txBody>
      </p:sp>
    </p:spTree>
    <p:extLst>
      <p:ext uri="{BB962C8B-B14F-4D97-AF65-F5344CB8AC3E}">
        <p14:creationId xmlns:p14="http://schemas.microsoft.com/office/powerpoint/2010/main" val="1277912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PQuestion"/>
          <p:cNvSpPr>
            <a:spLocks noGrp="1" noChangeArrowheads="1"/>
          </p:cNvSpPr>
          <p:nvPr>
            <p:ph type="title"/>
          </p:nvPr>
        </p:nvSpPr>
        <p:spPr>
          <a:xfrm>
            <a:off x="1012825" y="838200"/>
            <a:ext cx="5616575" cy="762000"/>
          </a:xfrm>
        </p:spPr>
        <p:txBody>
          <a:bodyPr/>
          <a:lstStyle/>
          <a:p>
            <a:pPr eaLnBrk="1" hangingPunct="1"/>
            <a:r>
              <a:rPr lang="en-US" dirty="0" smtClean="0"/>
              <a:t>What local section office have you held?</a:t>
            </a:r>
          </a:p>
        </p:txBody>
      </p:sp>
      <p:sp>
        <p:nvSpPr>
          <p:cNvPr id="6150" name="TPAnswers"/>
          <p:cNvSpPr>
            <a:spLocks noGrp="1" noChangeArrowheads="1"/>
          </p:cNvSpPr>
          <p:nvPr>
            <p:ph idx="1"/>
            <p:custDataLst>
              <p:tags r:id="rId2"/>
            </p:custDataLst>
          </p:nvPr>
        </p:nvSpPr>
        <p:spPr>
          <a:xfrm>
            <a:off x="762000" y="2286000"/>
            <a:ext cx="4114800" cy="2362200"/>
          </a:xfrm>
        </p:spPr>
        <p:txBody>
          <a:bodyPr/>
          <a:lstStyle/>
          <a:p>
            <a:pPr marL="457200" indent="-457200" eaLnBrk="1" hangingPunct="1">
              <a:spcBef>
                <a:spcPct val="20000"/>
              </a:spcBef>
              <a:spcAft>
                <a:spcPct val="0"/>
              </a:spcAft>
              <a:buFontTx/>
              <a:buAutoNum type="arabicPeriod"/>
            </a:pPr>
            <a:r>
              <a:rPr lang="en-US" sz="2200" dirty="0" smtClean="0"/>
              <a:t>Chair</a:t>
            </a:r>
          </a:p>
          <a:p>
            <a:pPr marL="457200" indent="-457200" eaLnBrk="1" hangingPunct="1">
              <a:spcBef>
                <a:spcPct val="20000"/>
              </a:spcBef>
              <a:spcAft>
                <a:spcPct val="0"/>
              </a:spcAft>
              <a:buFontTx/>
              <a:buAutoNum type="arabicPeriod"/>
            </a:pPr>
            <a:r>
              <a:rPr lang="en-US" sz="2200" dirty="0" smtClean="0"/>
              <a:t>Treasurer or Secretary</a:t>
            </a:r>
          </a:p>
          <a:p>
            <a:pPr marL="457200" indent="-457200" eaLnBrk="1" hangingPunct="1">
              <a:spcBef>
                <a:spcPct val="20000"/>
              </a:spcBef>
              <a:spcAft>
                <a:spcPct val="0"/>
              </a:spcAft>
              <a:buFontTx/>
              <a:buAutoNum type="arabicPeriod"/>
            </a:pPr>
            <a:r>
              <a:rPr lang="en-US" sz="2200" dirty="0" smtClean="0"/>
              <a:t>Committee Chair</a:t>
            </a:r>
          </a:p>
          <a:p>
            <a:pPr marL="457200" indent="-457200" eaLnBrk="1" hangingPunct="1">
              <a:spcBef>
                <a:spcPct val="20000"/>
              </a:spcBef>
              <a:spcAft>
                <a:spcPct val="0"/>
              </a:spcAft>
              <a:buFontTx/>
              <a:buAutoNum type="arabicPeriod"/>
            </a:pPr>
            <a:r>
              <a:rPr lang="en-US" sz="2200" dirty="0" smtClean="0"/>
              <a:t>Councilor</a:t>
            </a:r>
          </a:p>
          <a:p>
            <a:pPr marL="457200" indent="-457200" eaLnBrk="1" hangingPunct="1">
              <a:spcBef>
                <a:spcPct val="20000"/>
              </a:spcBef>
              <a:spcAft>
                <a:spcPct val="0"/>
              </a:spcAft>
              <a:buFontTx/>
              <a:buAutoNum type="arabicPeriod"/>
            </a:pPr>
            <a:r>
              <a:rPr lang="en-US" sz="2200" dirty="0" smtClean="0"/>
              <a:t>None of the Above</a:t>
            </a:r>
          </a:p>
        </p:txBody>
      </p:sp>
      <p:sp>
        <p:nvSpPr>
          <p:cNvPr id="10" name="Footer Placeholder 3"/>
          <p:cNvSpPr txBox="1">
            <a:spLocks/>
          </p:cNvSpPr>
          <p:nvPr/>
        </p:nvSpPr>
        <p:spPr bwMode="auto">
          <a:xfrm>
            <a:off x="817563" y="6462713"/>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800" b="1"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GB" dirty="0" smtClean="0">
                <a:solidFill>
                  <a:srgbClr val="000000"/>
                </a:solidFill>
              </a:rPr>
              <a:t>American Chemical Society</a:t>
            </a:r>
            <a:endParaRPr lang="en-GB" dirty="0">
              <a:solidFill>
                <a:srgbClr val="000000"/>
              </a:solidFill>
            </a:endParaRPr>
          </a:p>
        </p:txBody>
      </p:sp>
      <p:sp>
        <p:nvSpPr>
          <p:cNvPr id="6"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2" name="Footer Placeholder 1"/>
          <p:cNvSpPr>
            <a:spLocks noGrp="1"/>
          </p:cNvSpPr>
          <p:nvPr>
            <p:ph type="ftr" sz="quarter" idx="10"/>
          </p:nvPr>
        </p:nvSpPr>
        <p:spPr/>
        <p:txBody>
          <a:bodyPr/>
          <a:lstStyle/>
          <a:p>
            <a:pPr>
              <a:defRPr/>
            </a:pPr>
            <a:r>
              <a:rPr lang="en-GB" smtClean="0">
                <a:solidFill>
                  <a:srgbClr val="000000"/>
                </a:solidFill>
              </a:rPr>
              <a:t>American Chemical Society</a:t>
            </a:r>
            <a:endParaRPr lang="en-GB">
              <a:solidFill>
                <a:srgbClr val="000000"/>
              </a:solidFill>
            </a:endParaRPr>
          </a:p>
        </p:txBody>
      </p:sp>
      <p:sp>
        <p:nvSpPr>
          <p:cNvPr id="3" name="Slide Number Placeholder 2"/>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11</a:t>
            </a:fld>
            <a:endParaRPr lang="en-GB">
              <a:solidFill>
                <a:srgbClr val="000000"/>
              </a:solidFill>
            </a:endParaRPr>
          </a:p>
        </p:txBody>
      </p:sp>
    </p:spTree>
    <p:custDataLst>
      <p:tags r:id="rId1"/>
    </p:custDataLst>
    <p:extLst>
      <p:ext uri="{BB962C8B-B14F-4D97-AF65-F5344CB8AC3E}">
        <p14:creationId xmlns:p14="http://schemas.microsoft.com/office/powerpoint/2010/main" val="1184656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36625" y="762000"/>
            <a:ext cx="5616575" cy="533400"/>
          </a:xfrm>
        </p:spPr>
        <p:txBody>
          <a:bodyPr/>
          <a:lstStyle/>
          <a:p>
            <a:pPr eaLnBrk="1" hangingPunct="1"/>
            <a:r>
              <a:rPr lang="en-US" dirty="0"/>
              <a:t>L</a:t>
            </a:r>
            <a:r>
              <a:rPr lang="en-US" dirty="0" smtClean="0"/>
              <a:t>ocal Sections</a:t>
            </a:r>
            <a:r>
              <a:rPr lang="en-US" sz="3200" dirty="0" smtClean="0"/>
              <a:t>	</a:t>
            </a:r>
          </a:p>
        </p:txBody>
      </p:sp>
      <p:sp>
        <p:nvSpPr>
          <p:cNvPr id="9219" name="Rectangle 3"/>
          <p:cNvSpPr>
            <a:spLocks noGrp="1" noChangeArrowheads="1"/>
          </p:cNvSpPr>
          <p:nvPr>
            <p:ph idx="1"/>
          </p:nvPr>
        </p:nvSpPr>
        <p:spPr>
          <a:xfrm>
            <a:off x="762000" y="1752600"/>
            <a:ext cx="7859712" cy="4572000"/>
          </a:xfrm>
        </p:spPr>
        <p:txBody>
          <a:bodyPr/>
          <a:lstStyle/>
          <a:p>
            <a:pPr eaLnBrk="1" hangingPunct="1"/>
            <a:r>
              <a:rPr lang="en-US" sz="2000" dirty="0" smtClean="0"/>
              <a:t>Currently there are 185 local sections located across the United States and 19 International Chapters</a:t>
            </a:r>
          </a:p>
          <a:p>
            <a:pPr eaLnBrk="1" hangingPunct="1"/>
            <a:r>
              <a:rPr lang="en-US" sz="2000" dirty="0" smtClean="0">
                <a:solidFill>
                  <a:schemeClr val="tx1"/>
                </a:solidFill>
              </a:rPr>
              <a:t>145 </a:t>
            </a:r>
            <a:r>
              <a:rPr lang="en-US" sz="2000" dirty="0">
                <a:solidFill>
                  <a:schemeClr val="tx1"/>
                </a:solidFill>
              </a:rPr>
              <a:t>Delegates </a:t>
            </a:r>
            <a:r>
              <a:rPr lang="en-US" sz="2000" dirty="0" smtClean="0">
                <a:solidFill>
                  <a:schemeClr val="tx1"/>
                </a:solidFill>
              </a:rPr>
              <a:t>Representing 117 </a:t>
            </a:r>
            <a:r>
              <a:rPr lang="en-US" sz="2000" dirty="0"/>
              <a:t>Local Sections registered for this weekend’s Leadership Institute</a:t>
            </a:r>
          </a:p>
          <a:p>
            <a:pPr lvl="1" eaLnBrk="1" hangingPunct="1"/>
            <a:r>
              <a:rPr lang="en-US" sz="1800" dirty="0" smtClean="0">
                <a:solidFill>
                  <a:schemeClr val="tx1"/>
                </a:solidFill>
              </a:rPr>
              <a:t>Smallest (@ Leadership Institute):  Panhandle Plains </a:t>
            </a:r>
          </a:p>
          <a:p>
            <a:pPr lvl="1" eaLnBrk="1" hangingPunct="1"/>
            <a:r>
              <a:rPr lang="en-US" sz="1800" dirty="0" smtClean="0">
                <a:solidFill>
                  <a:schemeClr val="tx1"/>
                </a:solidFill>
              </a:rPr>
              <a:t>Largest  (@ Leadership Institute:  Northeastern</a:t>
            </a:r>
          </a:p>
          <a:p>
            <a:pPr marL="914400" lvl="2" indent="0" eaLnBrk="1" hangingPunct="1">
              <a:buNone/>
            </a:pPr>
            <a:endParaRPr lang="en-US" sz="1800" dirty="0" smtClean="0"/>
          </a:p>
        </p:txBody>
      </p:sp>
      <p:sp>
        <p:nvSpPr>
          <p:cNvPr id="5" name="Footer Placeholder 3"/>
          <p:cNvSpPr>
            <a:spLocks noGrp="1"/>
          </p:cNvSpPr>
          <p:nvPr>
            <p:ph type="ftr" sz="quarter" idx="10"/>
          </p:nvPr>
        </p:nvSpPr>
        <p:spPr>
          <a:xfrm>
            <a:off x="817563" y="6462713"/>
            <a:ext cx="2895600" cy="279400"/>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solidFill>
                  <a:srgbClr val="000000"/>
                </a:solidFill>
              </a:rPr>
              <a:t>American Chemical Society</a:t>
            </a:r>
          </a:p>
        </p:txBody>
      </p:sp>
      <p:sp>
        <p:nvSpPr>
          <p:cNvPr id="2" name="Slide Number Placeholder 1"/>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12</a:t>
            </a:fld>
            <a:endParaRPr lang="en-GB">
              <a:solidFill>
                <a:srgbClr val="000000"/>
              </a:solidFill>
            </a:endParaRPr>
          </a:p>
        </p:txBody>
      </p:sp>
    </p:spTree>
    <p:custDataLst>
      <p:tags r:id="rId1"/>
    </p:custDataLst>
    <p:extLst>
      <p:ext uri="{BB962C8B-B14F-4D97-AF65-F5344CB8AC3E}">
        <p14:creationId xmlns:p14="http://schemas.microsoft.com/office/powerpoint/2010/main" val="1943272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PQuestion"/>
          <p:cNvSpPr>
            <a:spLocks noGrp="1"/>
          </p:cNvSpPr>
          <p:nvPr>
            <p:ph type="title"/>
          </p:nvPr>
        </p:nvSpPr>
        <p:spPr>
          <a:xfrm>
            <a:off x="1012825" y="838200"/>
            <a:ext cx="5616575" cy="457200"/>
          </a:xfrm>
        </p:spPr>
        <p:txBody>
          <a:bodyPr/>
          <a:lstStyle/>
          <a:p>
            <a:pPr eaLnBrk="1" hangingPunct="1"/>
            <a:r>
              <a:rPr lang="en-US" sz="2800" dirty="0"/>
              <a:t>M</a:t>
            </a:r>
            <a:r>
              <a:rPr lang="en-US" sz="2800" dirty="0" smtClean="0"/>
              <a:t>y Local Section size is:</a:t>
            </a:r>
          </a:p>
        </p:txBody>
      </p:sp>
      <p:sp>
        <p:nvSpPr>
          <p:cNvPr id="8195"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solidFill>
                  <a:srgbClr val="000000"/>
                </a:solidFill>
              </a:rPr>
              <a:t>American Chemical Society</a:t>
            </a:r>
          </a:p>
        </p:txBody>
      </p:sp>
      <p:sp>
        <p:nvSpPr>
          <p:cNvPr id="8196"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CCA736-E83C-4C39-9C63-2CAFE31D87A6}" type="slidenum">
              <a:rPr lang="en-GB">
                <a:solidFill>
                  <a:srgbClr val="0039A6"/>
                </a:solidFill>
              </a:rPr>
              <a:pPr eaLnBrk="1" hangingPunct="1"/>
              <a:t>13</a:t>
            </a:fld>
            <a:endParaRPr lang="en-GB">
              <a:solidFill>
                <a:srgbClr val="0039A6"/>
              </a:solidFill>
            </a:endParaRPr>
          </a:p>
        </p:txBody>
      </p:sp>
      <p:sp>
        <p:nvSpPr>
          <p:cNvPr id="8198" name="TPAnswers"/>
          <p:cNvSpPr>
            <a:spLocks noGrp="1"/>
          </p:cNvSpPr>
          <p:nvPr>
            <p:ph type="body" idx="1"/>
            <p:custDataLst>
              <p:tags r:id="rId2"/>
            </p:custDataLst>
          </p:nvPr>
        </p:nvSpPr>
        <p:spPr>
          <a:xfrm>
            <a:off x="762000" y="1828800"/>
            <a:ext cx="4114800" cy="4352925"/>
          </a:xfrm>
        </p:spPr>
        <p:txBody>
          <a:bodyPr/>
          <a:lstStyle/>
          <a:p>
            <a:pPr marL="457200" indent="-457200" eaLnBrk="1" hangingPunct="1">
              <a:spcBef>
                <a:spcPct val="20000"/>
              </a:spcBef>
              <a:spcAft>
                <a:spcPct val="0"/>
              </a:spcAft>
              <a:buFontTx/>
              <a:buAutoNum type="arabicPeriod"/>
            </a:pPr>
            <a:r>
              <a:rPr lang="en-US" sz="2200" dirty="0" smtClean="0"/>
              <a:t>Small (50-199)</a:t>
            </a:r>
          </a:p>
          <a:p>
            <a:pPr marL="457200" indent="-457200" eaLnBrk="1" hangingPunct="1">
              <a:spcBef>
                <a:spcPct val="20000"/>
              </a:spcBef>
              <a:spcAft>
                <a:spcPct val="0"/>
              </a:spcAft>
              <a:buFontTx/>
              <a:buAutoNum type="arabicPeriod"/>
            </a:pPr>
            <a:r>
              <a:rPr lang="en-US" sz="2200" dirty="0" smtClean="0"/>
              <a:t>Medium Small (200-399)</a:t>
            </a:r>
          </a:p>
          <a:p>
            <a:pPr marL="457200" indent="-457200" eaLnBrk="1" hangingPunct="1">
              <a:spcBef>
                <a:spcPct val="20000"/>
              </a:spcBef>
              <a:spcAft>
                <a:spcPct val="0"/>
              </a:spcAft>
              <a:buFontTx/>
              <a:buAutoNum type="arabicPeriod"/>
            </a:pPr>
            <a:r>
              <a:rPr lang="en-US" sz="2200" dirty="0" smtClean="0"/>
              <a:t>Medium (400-799)</a:t>
            </a:r>
          </a:p>
          <a:p>
            <a:pPr marL="457200" indent="-457200" eaLnBrk="1" hangingPunct="1">
              <a:spcBef>
                <a:spcPct val="20000"/>
              </a:spcBef>
              <a:spcAft>
                <a:spcPct val="0"/>
              </a:spcAft>
              <a:buFontTx/>
              <a:buAutoNum type="arabicPeriod"/>
            </a:pPr>
            <a:r>
              <a:rPr lang="en-US" sz="2200" dirty="0" smtClean="0"/>
              <a:t>Medium Large (800-1599)</a:t>
            </a:r>
          </a:p>
          <a:p>
            <a:pPr marL="457200" indent="-457200" eaLnBrk="1" hangingPunct="1">
              <a:spcBef>
                <a:spcPct val="20000"/>
              </a:spcBef>
              <a:spcAft>
                <a:spcPct val="0"/>
              </a:spcAft>
              <a:buFontTx/>
              <a:buAutoNum type="arabicPeriod"/>
            </a:pPr>
            <a:r>
              <a:rPr lang="en-US" sz="2200" dirty="0" smtClean="0"/>
              <a:t>Large (1600-3199)</a:t>
            </a:r>
          </a:p>
          <a:p>
            <a:pPr marL="457200" indent="-457200" eaLnBrk="1" hangingPunct="1">
              <a:spcBef>
                <a:spcPct val="20000"/>
              </a:spcBef>
              <a:spcAft>
                <a:spcPct val="0"/>
              </a:spcAft>
              <a:buFontTx/>
              <a:buAutoNum type="arabicPeriod"/>
            </a:pPr>
            <a:r>
              <a:rPr lang="en-US" sz="2200" dirty="0" smtClean="0"/>
              <a:t>Very Large (3200+)</a:t>
            </a:r>
          </a:p>
        </p:txBody>
      </p:sp>
      <p:sp>
        <p:nvSpPr>
          <p:cNvPr id="7"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Tree>
    <p:custDataLst>
      <p:tags r:id="rId1"/>
    </p:custDataLst>
    <p:extLst>
      <p:ext uri="{BB962C8B-B14F-4D97-AF65-F5344CB8AC3E}">
        <p14:creationId xmlns:p14="http://schemas.microsoft.com/office/powerpoint/2010/main" val="241654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8198">
                                            <p:txEl>
                                              <p:pRg st="0" end="0"/>
                                            </p:txEl>
                                          </p:spTgt>
                                        </p:tgtEl>
                                        <p:attrNameLst>
                                          <p:attrName>style.visibility</p:attrName>
                                        </p:attrNameLst>
                                      </p:cBhvr>
                                      <p:to>
                                        <p:strVal val="visible"/>
                                      </p:to>
                                    </p:set>
                                    <p:animEffect transition="in" filter="fade">
                                      <p:cBhvr>
                                        <p:cTn id="11" dur="1000"/>
                                        <p:tgtEl>
                                          <p:spTgt spid="8198">
                                            <p:txEl>
                                              <p:pRg st="0" end="0"/>
                                            </p:txEl>
                                          </p:spTgt>
                                        </p:tgtEl>
                                      </p:cBhvr>
                                    </p:animEffect>
                                    <p:anim calcmode="lin" valueType="num">
                                      <p:cBhvr>
                                        <p:cTn id="12" dur="1000" fill="hold"/>
                                        <p:tgtEl>
                                          <p:spTgt spid="8198">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819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8198">
                                            <p:txEl>
                                              <p:pRg st="1" end="1"/>
                                            </p:txEl>
                                          </p:spTgt>
                                        </p:tgtEl>
                                        <p:attrNameLst>
                                          <p:attrName>style.visibility</p:attrName>
                                        </p:attrNameLst>
                                      </p:cBhvr>
                                      <p:to>
                                        <p:strVal val="visible"/>
                                      </p:to>
                                    </p:set>
                                    <p:animEffect transition="in" filter="wipe(down)">
                                      <p:cBhvr>
                                        <p:cTn id="18" dur="500"/>
                                        <p:tgtEl>
                                          <p:spTgt spid="819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8198">
                                            <p:txEl>
                                              <p:pRg st="2" end="2"/>
                                            </p:txEl>
                                          </p:spTgt>
                                        </p:tgtEl>
                                        <p:attrNameLst>
                                          <p:attrName>style.visibility</p:attrName>
                                        </p:attrNameLst>
                                      </p:cBhvr>
                                      <p:to>
                                        <p:strVal val="visible"/>
                                      </p:to>
                                    </p:set>
                                    <p:animEffect transition="in" filter="randombar(horizontal)">
                                      <p:cBhvr>
                                        <p:cTn id="23" dur="500"/>
                                        <p:tgtEl>
                                          <p:spTgt spid="819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8198">
                                            <p:txEl>
                                              <p:pRg st="3" end="3"/>
                                            </p:txEl>
                                          </p:spTgt>
                                        </p:tgtEl>
                                        <p:attrNameLst>
                                          <p:attrName>style.visibility</p:attrName>
                                        </p:attrNameLst>
                                      </p:cBhvr>
                                      <p:to>
                                        <p:strVal val="visible"/>
                                      </p:to>
                                    </p:set>
                                    <p:animEffect transition="in" filter="fade">
                                      <p:cBhvr>
                                        <p:cTn id="28" dur="2000"/>
                                        <p:tgtEl>
                                          <p:spTgt spid="8198">
                                            <p:txEl>
                                              <p:pRg st="3" end="3"/>
                                            </p:txEl>
                                          </p:spTgt>
                                        </p:tgtEl>
                                      </p:cBhvr>
                                    </p:animEffect>
                                    <p:anim calcmode="lin" valueType="num">
                                      <p:cBhvr>
                                        <p:cTn id="29" dur="2000" fill="hold"/>
                                        <p:tgtEl>
                                          <p:spTgt spid="8198">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8198">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198">
                                            <p:txEl>
                                              <p:pRg st="4" end="4"/>
                                            </p:txEl>
                                          </p:spTgt>
                                        </p:tgtEl>
                                        <p:attrNameLst>
                                          <p:attrName>style.visibility</p:attrName>
                                        </p:attrNameLst>
                                      </p:cBhvr>
                                      <p:to>
                                        <p:strVal val="visible"/>
                                      </p:to>
                                    </p:set>
                                    <p:anim calcmode="lin" valueType="num">
                                      <p:cBhvr additive="base">
                                        <p:cTn id="35" dur="500" fill="hold"/>
                                        <p:tgtEl>
                                          <p:spTgt spid="8198">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1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nodeType="clickEffect">
                                  <p:stCondLst>
                                    <p:cond delay="0"/>
                                  </p:stCondLst>
                                  <p:childTnLst>
                                    <p:set>
                                      <p:cBhvr>
                                        <p:cTn id="40" dur="1" fill="hold">
                                          <p:stCondLst>
                                            <p:cond delay="0"/>
                                          </p:stCondLst>
                                        </p:cTn>
                                        <p:tgtEl>
                                          <p:spTgt spid="8198">
                                            <p:txEl>
                                              <p:pRg st="5" end="5"/>
                                            </p:txEl>
                                          </p:spTgt>
                                        </p:tgtEl>
                                        <p:attrNameLst>
                                          <p:attrName>style.visibility</p:attrName>
                                        </p:attrNameLst>
                                      </p:cBhvr>
                                      <p:to>
                                        <p:strVal val="visible"/>
                                      </p:to>
                                    </p:set>
                                    <p:animEffect transition="in" filter="wheel(1)">
                                      <p:cBhvr>
                                        <p:cTn id="41" dur="2000"/>
                                        <p:tgtEl>
                                          <p:spTgt spid="81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2825" y="762000"/>
            <a:ext cx="5616575" cy="501650"/>
          </a:xfrm>
        </p:spPr>
        <p:txBody>
          <a:bodyPr/>
          <a:lstStyle/>
          <a:p>
            <a:r>
              <a:rPr lang="en-US" dirty="0" smtClean="0">
                <a:solidFill>
                  <a:schemeClr val="tx1"/>
                </a:solidFill>
              </a:rPr>
              <a:t>Local Section Tidbits</a:t>
            </a:r>
            <a:endParaRPr lang="en-US" dirty="0">
              <a:solidFill>
                <a:schemeClr val="tx1"/>
              </a:solidFill>
            </a:endParaRPr>
          </a:p>
        </p:txBody>
      </p:sp>
      <p:sp>
        <p:nvSpPr>
          <p:cNvPr id="5" name="Content Placeholder 4"/>
          <p:cNvSpPr>
            <a:spLocks noGrp="1"/>
          </p:cNvSpPr>
          <p:nvPr>
            <p:ph idx="1"/>
          </p:nvPr>
        </p:nvSpPr>
        <p:spPr>
          <a:xfrm>
            <a:off x="827088" y="1773238"/>
            <a:ext cx="7859712" cy="4551362"/>
          </a:xfrm>
        </p:spPr>
        <p:txBody>
          <a:bodyPr/>
          <a:lstStyle/>
          <a:p>
            <a:pPr marL="0" indent="0">
              <a:buNone/>
            </a:pPr>
            <a:r>
              <a:rPr lang="en-US" sz="2000" dirty="0">
                <a:solidFill>
                  <a:schemeClr val="tx1"/>
                </a:solidFill>
              </a:rPr>
              <a:t>Some sections are: Single County, Whole State, Multi-States</a:t>
            </a:r>
          </a:p>
          <a:p>
            <a:r>
              <a:rPr lang="en-US" sz="2000" dirty="0" smtClean="0">
                <a:solidFill>
                  <a:schemeClr val="tx1"/>
                </a:solidFill>
              </a:rPr>
              <a:t>First local section: Rhode Island (1891)</a:t>
            </a:r>
          </a:p>
          <a:p>
            <a:r>
              <a:rPr lang="en-US" sz="2000" dirty="0" smtClean="0">
                <a:solidFill>
                  <a:schemeClr val="tx1"/>
                </a:solidFill>
              </a:rPr>
              <a:t>Youngest local section: Snake River (2007)</a:t>
            </a:r>
          </a:p>
          <a:p>
            <a:r>
              <a:rPr lang="en-US" sz="2000" dirty="0" smtClean="0">
                <a:solidFill>
                  <a:schemeClr val="tx1"/>
                </a:solidFill>
              </a:rPr>
              <a:t>Sections celebrating milestone anniversaries in 2018: </a:t>
            </a:r>
          </a:p>
          <a:p>
            <a:pPr lvl="1"/>
            <a:r>
              <a:rPr lang="en-US" sz="1800" dirty="0">
                <a:solidFill>
                  <a:schemeClr val="tx1"/>
                </a:solidFill>
              </a:rPr>
              <a:t>125 years: </a:t>
            </a:r>
            <a:r>
              <a:rPr lang="en-US" sz="1800" dirty="0" smtClean="0">
                <a:solidFill>
                  <a:schemeClr val="tx1"/>
                </a:solidFill>
              </a:rPr>
              <a:t>Chemical Society of Washington, Lehigh Valley</a:t>
            </a:r>
            <a:endParaRPr lang="en-US" sz="1800" dirty="0">
              <a:solidFill>
                <a:schemeClr val="tx1"/>
              </a:solidFill>
            </a:endParaRPr>
          </a:p>
          <a:p>
            <a:pPr lvl="1"/>
            <a:r>
              <a:rPr lang="en-US" sz="1800" dirty="0" smtClean="0">
                <a:solidFill>
                  <a:schemeClr val="tx1"/>
                </a:solidFill>
              </a:rPr>
              <a:t>100 years: None</a:t>
            </a:r>
          </a:p>
          <a:p>
            <a:pPr lvl="1"/>
            <a:r>
              <a:rPr lang="en-US" sz="1800" dirty="0" smtClean="0">
                <a:solidFill>
                  <a:schemeClr val="tx1"/>
                </a:solidFill>
              </a:rPr>
              <a:t>75 </a:t>
            </a:r>
            <a:r>
              <a:rPr lang="en-US" sz="1800" dirty="0">
                <a:solidFill>
                  <a:schemeClr val="tx1"/>
                </a:solidFill>
              </a:rPr>
              <a:t>years: </a:t>
            </a:r>
            <a:r>
              <a:rPr lang="en-US" sz="1800" dirty="0" smtClean="0">
                <a:solidFill>
                  <a:schemeClr val="tx1"/>
                </a:solidFill>
              </a:rPr>
              <a:t>Carolina-Piedmont, Lake Superior, Sabine-Neches</a:t>
            </a:r>
            <a:endParaRPr lang="en-US" sz="1800" dirty="0">
              <a:solidFill>
                <a:schemeClr val="tx1"/>
              </a:solidFill>
            </a:endParaRPr>
          </a:p>
          <a:p>
            <a:pPr lvl="1"/>
            <a:r>
              <a:rPr lang="en-US" sz="1800" dirty="0">
                <a:solidFill>
                  <a:schemeClr val="tx1"/>
                </a:solidFill>
              </a:rPr>
              <a:t>50 years: </a:t>
            </a:r>
            <a:r>
              <a:rPr lang="en-US" sz="1800" dirty="0" smtClean="0">
                <a:solidFill>
                  <a:schemeClr val="tx1"/>
                </a:solidFill>
              </a:rPr>
              <a:t>Heart </a:t>
            </a:r>
            <a:r>
              <a:rPr lang="en-US" sz="1800" dirty="0" err="1" smtClean="0">
                <a:solidFill>
                  <a:schemeClr val="tx1"/>
                </a:solidFill>
              </a:rPr>
              <a:t>o’Texas</a:t>
            </a:r>
            <a:r>
              <a:rPr lang="en-US" sz="1800" dirty="0" smtClean="0">
                <a:solidFill>
                  <a:schemeClr val="tx1"/>
                </a:solidFill>
              </a:rPr>
              <a:t>, </a:t>
            </a:r>
            <a:r>
              <a:rPr lang="en-US" sz="1800" dirty="0" err="1" smtClean="0">
                <a:solidFill>
                  <a:schemeClr val="tx1"/>
                </a:solidFill>
              </a:rPr>
              <a:t>LaCrosse</a:t>
            </a:r>
            <a:r>
              <a:rPr lang="en-US" sz="1800" dirty="0" smtClean="0">
                <a:solidFill>
                  <a:schemeClr val="tx1"/>
                </a:solidFill>
              </a:rPr>
              <a:t> Winona, Northeast Georgia</a:t>
            </a:r>
            <a:endParaRPr lang="en-US" sz="1800" dirty="0">
              <a:solidFill>
                <a:schemeClr val="tx1"/>
              </a:solidFill>
            </a:endParaRPr>
          </a:p>
        </p:txBody>
      </p:sp>
      <p:sp>
        <p:nvSpPr>
          <p:cNvPr id="3" name="Footer Placeholder 2"/>
          <p:cNvSpPr>
            <a:spLocks noGrp="1"/>
          </p:cNvSpPr>
          <p:nvPr>
            <p:ph type="ftr" sz="quarter" idx="10"/>
          </p:nvPr>
        </p:nvSpPr>
        <p:spPr/>
        <p:txBody>
          <a:bodyPr/>
          <a:lstStyle/>
          <a:p>
            <a:pPr>
              <a:defRPr/>
            </a:pPr>
            <a:r>
              <a:rPr lang="en-GB" dirty="0" smtClean="0"/>
              <a:t>American Chemical Society</a:t>
            </a:r>
            <a:endParaRPr lang="en-GB" dirty="0"/>
          </a:p>
        </p:txBody>
      </p:sp>
      <p:sp>
        <p:nvSpPr>
          <p:cNvPr id="4" name="Slide Number Placeholder 3"/>
          <p:cNvSpPr>
            <a:spLocks noGrp="1"/>
          </p:cNvSpPr>
          <p:nvPr>
            <p:ph type="sldNum" sz="quarter" idx="11"/>
          </p:nvPr>
        </p:nvSpPr>
        <p:spPr/>
        <p:txBody>
          <a:bodyPr/>
          <a:lstStyle/>
          <a:p>
            <a:pPr>
              <a:defRPr/>
            </a:pPr>
            <a:fld id="{69E7BCFD-0678-4B41-9611-C216E430F968}" type="slidenum">
              <a:rPr lang="en-GB" smtClean="0"/>
              <a:pPr>
                <a:defRPr/>
              </a:pPr>
              <a:t>14</a:t>
            </a:fld>
            <a:endParaRPr lang="en-GB" dirty="0"/>
          </a:p>
        </p:txBody>
      </p:sp>
    </p:spTree>
    <p:extLst>
      <p:ext uri="{BB962C8B-B14F-4D97-AF65-F5344CB8AC3E}">
        <p14:creationId xmlns:p14="http://schemas.microsoft.com/office/powerpoint/2010/main" val="2361035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79488" y="762000"/>
            <a:ext cx="6030912" cy="1219200"/>
          </a:xfrm>
        </p:spPr>
        <p:txBody>
          <a:bodyPr/>
          <a:lstStyle/>
          <a:p>
            <a:pPr eaLnBrk="1" hangingPunct="1"/>
            <a:r>
              <a:rPr lang="en-US" dirty="0" smtClean="0"/>
              <a:t>Where to find information for Local Sections and Local Section Resources</a:t>
            </a:r>
          </a:p>
        </p:txBody>
      </p:sp>
      <p:sp>
        <p:nvSpPr>
          <p:cNvPr id="14339" name="Rectangle 3"/>
          <p:cNvSpPr>
            <a:spLocks noGrp="1" noChangeArrowheads="1"/>
          </p:cNvSpPr>
          <p:nvPr>
            <p:ph idx="1"/>
          </p:nvPr>
        </p:nvSpPr>
        <p:spPr/>
        <p:txBody>
          <a:bodyPr/>
          <a:lstStyle/>
          <a:p>
            <a:pPr eaLnBrk="1" hangingPunct="1"/>
            <a:endParaRPr lang="en-US" dirty="0" smtClean="0"/>
          </a:p>
          <a:p>
            <a:pPr eaLnBrk="1" hangingPunct="1"/>
            <a:r>
              <a:rPr lang="en-US" sz="2000" dirty="0" smtClean="0"/>
              <a:t>Volunteer </a:t>
            </a:r>
            <a:r>
              <a:rPr lang="en-US" sz="2000" dirty="0"/>
              <a:t>Support and </a:t>
            </a:r>
            <a:r>
              <a:rPr lang="en-US" sz="2000" dirty="0" smtClean="0"/>
              <a:t>Engagement Group within the  </a:t>
            </a:r>
            <a:r>
              <a:rPr lang="en-US" sz="2000" dirty="0"/>
              <a:t>ACS Network Group</a:t>
            </a:r>
          </a:p>
          <a:p>
            <a:pPr eaLnBrk="1" hangingPunct="1"/>
            <a:r>
              <a:rPr lang="en-US" sz="2000" dirty="0" smtClean="0"/>
              <a:t>An open group for local section and division resources </a:t>
            </a:r>
          </a:p>
          <a:p>
            <a:pPr eaLnBrk="1" hangingPunct="1"/>
            <a:r>
              <a:rPr lang="en-US" sz="2000" dirty="0" smtClean="0"/>
              <a:t>Volunteers are encouraged to share ideas and exchange best practices</a:t>
            </a:r>
          </a:p>
          <a:p>
            <a:pPr eaLnBrk="1" hangingPunct="1"/>
            <a:r>
              <a:rPr lang="en-US" sz="2000" dirty="0" smtClean="0"/>
              <a:t>Timely and relevant news for local sections and divisions are also included</a:t>
            </a:r>
          </a:p>
          <a:p>
            <a:pPr marL="0" indent="0" eaLnBrk="1" hangingPunct="1">
              <a:buNone/>
            </a:pPr>
            <a:endParaRPr lang="en-US" sz="2400" dirty="0" smtClean="0"/>
          </a:p>
          <a:p>
            <a:pPr eaLnBrk="1" hangingPunct="1">
              <a:buFontTx/>
              <a:buNone/>
            </a:pPr>
            <a:endParaRPr lang="en-US" sz="2400" dirty="0" smtClean="0"/>
          </a:p>
        </p:txBody>
      </p:sp>
      <p:sp>
        <p:nvSpPr>
          <p:cNvPr id="5" name="Footer Placeholder 3"/>
          <p:cNvSpPr>
            <a:spLocks noGrp="1"/>
          </p:cNvSpPr>
          <p:nvPr>
            <p:ph type="ftr" sz="quarter" idx="10"/>
          </p:nvPr>
        </p:nvSpPr>
        <p:spPr>
          <a:xfrm>
            <a:off x="817563" y="6462713"/>
            <a:ext cx="2895600" cy="279400"/>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solidFill>
                  <a:srgbClr val="000000"/>
                </a:solidFill>
              </a:rPr>
              <a:t>American Chemical Society</a:t>
            </a:r>
          </a:p>
        </p:txBody>
      </p:sp>
      <p:sp>
        <p:nvSpPr>
          <p:cNvPr id="2" name="Slide Number Placeholder 1"/>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15</a:t>
            </a:fld>
            <a:endParaRPr lang="en-GB">
              <a:solidFill>
                <a:srgbClr val="000000"/>
              </a:solidFill>
            </a:endParaRPr>
          </a:p>
        </p:txBody>
      </p:sp>
    </p:spTree>
    <p:custDataLst>
      <p:tags r:id="rId1"/>
    </p:custDataLst>
    <p:extLst>
      <p:ext uri="{BB962C8B-B14F-4D97-AF65-F5344CB8AC3E}">
        <p14:creationId xmlns:p14="http://schemas.microsoft.com/office/powerpoint/2010/main" val="3982737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6625" y="884238"/>
            <a:ext cx="5616575" cy="487362"/>
          </a:xfrm>
        </p:spPr>
        <p:txBody>
          <a:bodyPr/>
          <a:lstStyle/>
          <a:p>
            <a:pPr eaLnBrk="1" hangingPunct="1"/>
            <a:r>
              <a:rPr lang="en-US" sz="2800" dirty="0" smtClean="0"/>
              <a:t>eRosters</a:t>
            </a:r>
          </a:p>
        </p:txBody>
      </p:sp>
      <p:sp>
        <p:nvSpPr>
          <p:cNvPr id="16387" name="Rectangle 3"/>
          <p:cNvSpPr>
            <a:spLocks noGrp="1" noChangeArrowheads="1"/>
          </p:cNvSpPr>
          <p:nvPr>
            <p:ph idx="1"/>
          </p:nvPr>
        </p:nvSpPr>
        <p:spPr/>
        <p:txBody>
          <a:bodyPr/>
          <a:lstStyle/>
          <a:p>
            <a:pPr eaLnBrk="1" hangingPunct="1">
              <a:lnSpc>
                <a:spcPct val="90000"/>
              </a:lnSpc>
            </a:pPr>
            <a:r>
              <a:rPr lang="en-US" sz="2000" dirty="0" smtClean="0"/>
              <a:t>Three Files</a:t>
            </a:r>
          </a:p>
          <a:p>
            <a:pPr lvl="1" eaLnBrk="1" hangingPunct="1">
              <a:lnSpc>
                <a:spcPct val="90000"/>
              </a:lnSpc>
            </a:pPr>
            <a:r>
              <a:rPr lang="en-US" sz="1800" dirty="0" smtClean="0"/>
              <a:t>Local Section Roster</a:t>
            </a:r>
          </a:p>
          <a:p>
            <a:pPr lvl="2" eaLnBrk="1" hangingPunct="1">
              <a:lnSpc>
                <a:spcPct val="90000"/>
              </a:lnSpc>
            </a:pPr>
            <a:r>
              <a:rPr lang="en-US" sz="1600" dirty="0" smtClean="0"/>
              <a:t>(Name, Addresses, Email, Demographic Data)</a:t>
            </a:r>
          </a:p>
          <a:p>
            <a:pPr lvl="1" eaLnBrk="1" hangingPunct="1">
              <a:lnSpc>
                <a:spcPct val="90000"/>
              </a:lnSpc>
            </a:pPr>
            <a:r>
              <a:rPr lang="en-US" sz="1800" dirty="0" smtClean="0"/>
              <a:t>Activity Report</a:t>
            </a:r>
          </a:p>
          <a:p>
            <a:pPr lvl="2" eaLnBrk="1" hangingPunct="1">
              <a:lnSpc>
                <a:spcPct val="90000"/>
              </a:lnSpc>
            </a:pPr>
            <a:r>
              <a:rPr lang="en-US" sz="1600" dirty="0" smtClean="0"/>
              <a:t>(Address Changes, New/Deceased Members, etc.)</a:t>
            </a:r>
          </a:p>
          <a:p>
            <a:pPr lvl="1" eaLnBrk="1" hangingPunct="1">
              <a:lnSpc>
                <a:spcPct val="90000"/>
              </a:lnSpc>
            </a:pPr>
            <a:r>
              <a:rPr lang="en-US" sz="1800" dirty="0" smtClean="0"/>
              <a:t>Demographic Report</a:t>
            </a:r>
          </a:p>
          <a:p>
            <a:pPr lvl="2" eaLnBrk="1" hangingPunct="1">
              <a:lnSpc>
                <a:spcPct val="90000"/>
              </a:lnSpc>
            </a:pPr>
            <a:r>
              <a:rPr lang="en-US" sz="1600" dirty="0" smtClean="0"/>
              <a:t>(Age, Years of Service, Education, Gender…)</a:t>
            </a:r>
          </a:p>
          <a:p>
            <a:pPr eaLnBrk="1" hangingPunct="1">
              <a:lnSpc>
                <a:spcPct val="90000"/>
              </a:lnSpc>
            </a:pPr>
            <a:r>
              <a:rPr lang="en-US" sz="2000" dirty="0" smtClean="0"/>
              <a:t>NCOA (National Change of Address) Compliant</a:t>
            </a:r>
          </a:p>
          <a:p>
            <a:pPr eaLnBrk="1" hangingPunct="1">
              <a:lnSpc>
                <a:spcPct val="90000"/>
              </a:lnSpc>
            </a:pPr>
            <a:r>
              <a:rPr lang="en-US" sz="2000" dirty="0" smtClean="0"/>
              <a:t>Updated Monthly/Email Notification</a:t>
            </a:r>
          </a:p>
          <a:p>
            <a:pPr eaLnBrk="1" hangingPunct="1">
              <a:lnSpc>
                <a:spcPct val="90000"/>
              </a:lnSpc>
            </a:pPr>
            <a:r>
              <a:rPr lang="en-US" sz="2000" dirty="0" smtClean="0"/>
              <a:t>Sign-up for Access  by emailing olsa@acs.org</a:t>
            </a:r>
          </a:p>
          <a:p>
            <a:pPr eaLnBrk="1" hangingPunct="1">
              <a:lnSpc>
                <a:spcPct val="90000"/>
              </a:lnSpc>
            </a:pPr>
            <a:r>
              <a:rPr lang="en-US" sz="2000" dirty="0" smtClean="0"/>
              <a:t>Demo during ACS Resource Fair Saturday, 5:30 - 7:30pm</a:t>
            </a:r>
          </a:p>
        </p:txBody>
      </p:sp>
      <p:sp>
        <p:nvSpPr>
          <p:cNvPr id="5" name="Footer Placeholder 3"/>
          <p:cNvSpPr>
            <a:spLocks noGrp="1"/>
          </p:cNvSpPr>
          <p:nvPr>
            <p:ph type="ftr" sz="quarter" idx="10"/>
          </p:nvPr>
        </p:nvSpPr>
        <p:spPr>
          <a:xfrm>
            <a:off x="817563" y="6462713"/>
            <a:ext cx="2895600" cy="279400"/>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solidFill>
                  <a:srgbClr val="000000"/>
                </a:solidFill>
              </a:rPr>
              <a:t>American Chemical Society</a:t>
            </a:r>
          </a:p>
        </p:txBody>
      </p:sp>
      <p:sp>
        <p:nvSpPr>
          <p:cNvPr id="2" name="Slide Number Placeholder 1"/>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16</a:t>
            </a:fld>
            <a:endParaRPr lang="en-GB">
              <a:solidFill>
                <a:srgbClr val="000000"/>
              </a:solidFill>
            </a:endParaRPr>
          </a:p>
        </p:txBody>
      </p:sp>
    </p:spTree>
    <p:custDataLst>
      <p:tags r:id="rId1"/>
    </p:custDataLst>
    <p:extLst>
      <p:ext uri="{BB962C8B-B14F-4D97-AF65-F5344CB8AC3E}">
        <p14:creationId xmlns:p14="http://schemas.microsoft.com/office/powerpoint/2010/main" val="2325784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PQuestion"/>
          <p:cNvSpPr>
            <a:spLocks noGrp="1"/>
          </p:cNvSpPr>
          <p:nvPr>
            <p:ph type="title"/>
          </p:nvPr>
        </p:nvSpPr>
        <p:spPr>
          <a:xfrm>
            <a:off x="914400" y="914400"/>
            <a:ext cx="7315200" cy="792162"/>
          </a:xfrm>
        </p:spPr>
        <p:txBody>
          <a:bodyPr/>
          <a:lstStyle/>
          <a:p>
            <a:pPr eaLnBrk="1" hangingPunct="1"/>
            <a:r>
              <a:rPr lang="en-US" sz="2800" dirty="0" smtClean="0"/>
              <a:t>Our Local Section conducted its </a:t>
            </a:r>
            <a:br>
              <a:rPr lang="en-US" sz="2800" dirty="0" smtClean="0"/>
            </a:br>
            <a:r>
              <a:rPr lang="en-US" sz="2800" dirty="0" smtClean="0"/>
              <a:t>election for 2018 Officers electronically.</a:t>
            </a:r>
          </a:p>
        </p:txBody>
      </p:sp>
      <p:sp>
        <p:nvSpPr>
          <p:cNvPr id="18435"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solidFill>
                  <a:srgbClr val="000000"/>
                </a:solidFill>
              </a:rPr>
              <a:t>American Chemical Society</a:t>
            </a:r>
          </a:p>
        </p:txBody>
      </p:sp>
      <p:sp>
        <p:nvSpPr>
          <p:cNvPr id="18436"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EE769E-7844-4E02-BC11-0ACD9990B157}" type="slidenum">
              <a:rPr lang="en-GB">
                <a:solidFill>
                  <a:srgbClr val="0039A6"/>
                </a:solidFill>
              </a:rPr>
              <a:pPr eaLnBrk="1" hangingPunct="1"/>
              <a:t>17</a:t>
            </a:fld>
            <a:endParaRPr lang="en-GB">
              <a:solidFill>
                <a:srgbClr val="0039A6"/>
              </a:solidFill>
            </a:endParaRPr>
          </a:p>
        </p:txBody>
      </p:sp>
      <p:sp>
        <p:nvSpPr>
          <p:cNvPr id="18438" name="TPAnswers"/>
          <p:cNvSpPr>
            <a:spLocks noGrp="1"/>
          </p:cNvSpPr>
          <p:nvPr>
            <p:ph type="body" idx="1"/>
            <p:custDataLst>
              <p:tags r:id="rId2"/>
            </p:custDataLst>
          </p:nvPr>
        </p:nvSpPr>
        <p:spPr>
          <a:xfrm>
            <a:off x="762000" y="2352675"/>
            <a:ext cx="4114800" cy="4352925"/>
          </a:xfrm>
        </p:spPr>
        <p:txBody>
          <a:bodyPr/>
          <a:lstStyle/>
          <a:p>
            <a:pPr marL="457200" indent="-457200" eaLnBrk="1" hangingPunct="1">
              <a:spcBef>
                <a:spcPct val="20000"/>
              </a:spcBef>
              <a:spcAft>
                <a:spcPct val="0"/>
              </a:spcAft>
              <a:buFontTx/>
              <a:buAutoNum type="arabicPeriod"/>
            </a:pPr>
            <a:r>
              <a:rPr lang="en-US" sz="2200" dirty="0" smtClean="0"/>
              <a:t>Yes</a:t>
            </a:r>
          </a:p>
          <a:p>
            <a:pPr marL="457200" indent="-457200" eaLnBrk="1" hangingPunct="1">
              <a:spcBef>
                <a:spcPct val="20000"/>
              </a:spcBef>
              <a:spcAft>
                <a:spcPct val="0"/>
              </a:spcAft>
              <a:buFontTx/>
              <a:buAutoNum type="arabicPeriod"/>
            </a:pPr>
            <a:r>
              <a:rPr lang="en-US" sz="2200" dirty="0" smtClean="0"/>
              <a:t>No</a:t>
            </a:r>
          </a:p>
          <a:p>
            <a:pPr marL="457200" indent="-457200" eaLnBrk="1" hangingPunct="1">
              <a:spcBef>
                <a:spcPct val="20000"/>
              </a:spcBef>
              <a:spcAft>
                <a:spcPct val="0"/>
              </a:spcAft>
              <a:buFontTx/>
              <a:buAutoNum type="arabicPeriod"/>
            </a:pPr>
            <a:r>
              <a:rPr lang="en-US" sz="2200" dirty="0" smtClean="0"/>
              <a:t>Did we have an election?</a:t>
            </a:r>
          </a:p>
        </p:txBody>
      </p:sp>
      <p:sp>
        <p:nvSpPr>
          <p:cNvPr id="7"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Tree>
    <p:custDataLst>
      <p:tags r:id="rId1"/>
    </p:custDataLst>
    <p:extLst>
      <p:ext uri="{BB962C8B-B14F-4D97-AF65-F5344CB8AC3E}">
        <p14:creationId xmlns:p14="http://schemas.microsoft.com/office/powerpoint/2010/main" val="172535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14400" y="869950"/>
            <a:ext cx="5616575" cy="501650"/>
          </a:xfrm>
        </p:spPr>
        <p:txBody>
          <a:bodyPr/>
          <a:lstStyle/>
          <a:p>
            <a:pPr eaLnBrk="1" hangingPunct="1"/>
            <a:r>
              <a:rPr lang="en-US" dirty="0" smtClean="0"/>
              <a:t>Local Section Elections</a:t>
            </a:r>
          </a:p>
        </p:txBody>
      </p:sp>
      <p:sp>
        <p:nvSpPr>
          <p:cNvPr id="19459" name="Rectangle 3"/>
          <p:cNvSpPr>
            <a:spLocks noGrp="1" noChangeArrowheads="1"/>
          </p:cNvSpPr>
          <p:nvPr>
            <p:ph idx="1"/>
          </p:nvPr>
        </p:nvSpPr>
        <p:spPr/>
        <p:txBody>
          <a:bodyPr/>
          <a:lstStyle/>
          <a:p>
            <a:pPr eaLnBrk="1" hangingPunct="1">
              <a:lnSpc>
                <a:spcPct val="90000"/>
              </a:lnSpc>
            </a:pPr>
            <a:r>
              <a:rPr lang="en-US" sz="2000" b="1" dirty="0" smtClean="0"/>
              <a:t>All local sections must conduct officer elections </a:t>
            </a:r>
          </a:p>
          <a:p>
            <a:pPr eaLnBrk="1" hangingPunct="1">
              <a:lnSpc>
                <a:spcPct val="90000"/>
              </a:lnSpc>
            </a:pPr>
            <a:r>
              <a:rPr lang="en-US" sz="2000" dirty="0" smtClean="0"/>
              <a:t>All candidates must be ACS members</a:t>
            </a:r>
          </a:p>
          <a:p>
            <a:pPr eaLnBrk="1" hangingPunct="1">
              <a:lnSpc>
                <a:spcPct val="90000"/>
              </a:lnSpc>
            </a:pPr>
            <a:r>
              <a:rPr lang="en-US" sz="2000" dirty="0" smtClean="0"/>
              <a:t>Local section bylaws outline procedures for valid elections</a:t>
            </a:r>
          </a:p>
          <a:p>
            <a:pPr eaLnBrk="1" hangingPunct="1">
              <a:lnSpc>
                <a:spcPct val="90000"/>
              </a:lnSpc>
            </a:pPr>
            <a:r>
              <a:rPr lang="en-US" sz="2000" dirty="0" smtClean="0"/>
              <a:t>Electronic elections require bylaw amendment</a:t>
            </a:r>
          </a:p>
          <a:p>
            <a:pPr eaLnBrk="1" hangingPunct="1">
              <a:lnSpc>
                <a:spcPct val="90000"/>
              </a:lnSpc>
            </a:pPr>
            <a:r>
              <a:rPr lang="en-US" sz="2000" dirty="0" smtClean="0"/>
              <a:t>More information on electronic election procedures </a:t>
            </a:r>
            <a:r>
              <a:rPr lang="en-US" sz="2000" dirty="0" smtClean="0">
                <a:hlinkClick r:id="rId4"/>
              </a:rPr>
              <a:t>www.acs.org/getinvolved</a:t>
            </a:r>
            <a:endParaRPr lang="en-US" sz="2000" dirty="0" smtClean="0"/>
          </a:p>
          <a:p>
            <a:pPr lvl="1" eaLnBrk="1" hangingPunct="1">
              <a:lnSpc>
                <a:spcPct val="90000"/>
              </a:lnSpc>
            </a:pPr>
            <a:r>
              <a:rPr lang="en-US" sz="1800" dirty="0" smtClean="0"/>
              <a:t>Election Only List Requests </a:t>
            </a:r>
          </a:p>
          <a:p>
            <a:pPr lvl="1" eaLnBrk="1" hangingPunct="1">
              <a:lnSpc>
                <a:spcPct val="90000"/>
              </a:lnSpc>
            </a:pPr>
            <a:r>
              <a:rPr lang="en-US" sz="1800" dirty="0" smtClean="0"/>
              <a:t>Guidelines, Procedures, Best Practices Teleconference</a:t>
            </a:r>
          </a:p>
          <a:p>
            <a:pPr lvl="1" eaLnBrk="1" hangingPunct="1">
              <a:lnSpc>
                <a:spcPct val="90000"/>
              </a:lnSpc>
            </a:pPr>
            <a:r>
              <a:rPr lang="en-US" sz="1800" dirty="0" smtClean="0"/>
              <a:t>Bylaw Amendment Process</a:t>
            </a:r>
          </a:p>
          <a:p>
            <a:pPr eaLnBrk="1" hangingPunct="1">
              <a:lnSpc>
                <a:spcPct val="90000"/>
              </a:lnSpc>
            </a:pPr>
            <a:r>
              <a:rPr lang="en-US" sz="2000" u="sng" dirty="0" smtClean="0"/>
              <a:t>You CANNOT use the </a:t>
            </a:r>
            <a:r>
              <a:rPr lang="en-US" sz="2000" u="sng" dirty="0" err="1" smtClean="0"/>
              <a:t>eRoster</a:t>
            </a:r>
            <a:r>
              <a:rPr lang="en-US" sz="2000" u="sng" dirty="0" smtClean="0"/>
              <a:t> for Elections</a:t>
            </a:r>
            <a:r>
              <a:rPr lang="en-US" sz="2000" dirty="0" smtClean="0"/>
              <a:t>. </a:t>
            </a:r>
          </a:p>
          <a:p>
            <a:pPr eaLnBrk="1" hangingPunct="1">
              <a:lnSpc>
                <a:spcPct val="90000"/>
              </a:lnSpc>
            </a:pPr>
            <a:r>
              <a:rPr lang="en-US" sz="2000" dirty="0" smtClean="0"/>
              <a:t>Request special Election Only List at least two weeks in advance.</a:t>
            </a:r>
          </a:p>
        </p:txBody>
      </p:sp>
      <p:sp>
        <p:nvSpPr>
          <p:cNvPr id="5" name="Footer Placeholder 3"/>
          <p:cNvSpPr>
            <a:spLocks noGrp="1"/>
          </p:cNvSpPr>
          <p:nvPr>
            <p:ph type="ftr" sz="quarter" idx="10"/>
          </p:nvPr>
        </p:nvSpPr>
        <p:spPr>
          <a:xfrm>
            <a:off x="817563" y="6462713"/>
            <a:ext cx="2895600" cy="279400"/>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solidFill>
                  <a:srgbClr val="000000"/>
                </a:solidFill>
              </a:rPr>
              <a:t>American Chemical Society</a:t>
            </a:r>
          </a:p>
        </p:txBody>
      </p:sp>
      <p:sp>
        <p:nvSpPr>
          <p:cNvPr id="2" name="Slide Number Placeholder 1"/>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18</a:t>
            </a:fld>
            <a:endParaRPr lang="en-GB">
              <a:solidFill>
                <a:srgbClr val="000000"/>
              </a:solidFill>
            </a:endParaRPr>
          </a:p>
        </p:txBody>
      </p:sp>
    </p:spTree>
    <p:custDataLst>
      <p:tags r:id="rId1"/>
    </p:custDataLst>
    <p:extLst>
      <p:ext uri="{BB962C8B-B14F-4D97-AF65-F5344CB8AC3E}">
        <p14:creationId xmlns:p14="http://schemas.microsoft.com/office/powerpoint/2010/main" val="587370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717550"/>
            <a:ext cx="5616575" cy="577850"/>
          </a:xfrm>
        </p:spPr>
        <p:txBody>
          <a:bodyPr/>
          <a:lstStyle/>
          <a:p>
            <a:pPr eaLnBrk="1" hangingPunct="1"/>
            <a:r>
              <a:rPr lang="en-US" dirty="0" smtClean="0"/>
              <a:t>Local Section Bylaws</a:t>
            </a:r>
          </a:p>
        </p:txBody>
      </p:sp>
      <p:sp>
        <p:nvSpPr>
          <p:cNvPr id="21507" name="Rectangle 3"/>
          <p:cNvSpPr>
            <a:spLocks noGrp="1" noChangeArrowheads="1"/>
          </p:cNvSpPr>
          <p:nvPr>
            <p:ph idx="1"/>
          </p:nvPr>
        </p:nvSpPr>
        <p:spPr/>
        <p:txBody>
          <a:bodyPr/>
          <a:lstStyle/>
          <a:p>
            <a:pPr eaLnBrk="1" hangingPunct="1">
              <a:lnSpc>
                <a:spcPct val="90000"/>
              </a:lnSpc>
            </a:pPr>
            <a:r>
              <a:rPr lang="en-US" sz="2000" dirty="0" smtClean="0"/>
              <a:t>Name, Territory</a:t>
            </a:r>
          </a:p>
          <a:p>
            <a:pPr eaLnBrk="1" hangingPunct="1">
              <a:lnSpc>
                <a:spcPct val="90000"/>
              </a:lnSpc>
            </a:pPr>
            <a:r>
              <a:rPr lang="en-US" sz="2000" dirty="0" smtClean="0"/>
              <a:t>Manner of Election, Terms of Office</a:t>
            </a:r>
          </a:p>
          <a:p>
            <a:pPr eaLnBrk="1" hangingPunct="1">
              <a:lnSpc>
                <a:spcPct val="90000"/>
              </a:lnSpc>
            </a:pPr>
            <a:r>
              <a:rPr lang="en-US" sz="2000" dirty="0" smtClean="0"/>
              <a:t>Awards</a:t>
            </a:r>
          </a:p>
          <a:p>
            <a:pPr eaLnBrk="1" hangingPunct="1">
              <a:lnSpc>
                <a:spcPct val="90000"/>
              </a:lnSpc>
            </a:pPr>
            <a:r>
              <a:rPr lang="en-US" sz="2000" dirty="0" smtClean="0"/>
              <a:t>Duties of Officers</a:t>
            </a:r>
          </a:p>
          <a:p>
            <a:pPr eaLnBrk="1" hangingPunct="1">
              <a:lnSpc>
                <a:spcPct val="90000"/>
              </a:lnSpc>
            </a:pPr>
            <a:r>
              <a:rPr lang="en-US" sz="2000" dirty="0" smtClean="0"/>
              <a:t>Committees</a:t>
            </a:r>
          </a:p>
          <a:p>
            <a:pPr eaLnBrk="1" hangingPunct="1">
              <a:lnSpc>
                <a:spcPct val="90000"/>
              </a:lnSpc>
            </a:pPr>
            <a:r>
              <a:rPr lang="en-US" sz="2000" dirty="0" smtClean="0"/>
              <a:t>Meetings</a:t>
            </a:r>
          </a:p>
          <a:p>
            <a:pPr eaLnBrk="1" hangingPunct="1">
              <a:lnSpc>
                <a:spcPct val="90000"/>
              </a:lnSpc>
            </a:pPr>
            <a:r>
              <a:rPr lang="en-US" sz="2000" dirty="0" smtClean="0"/>
              <a:t>Links to certified copies of all local section bylaws, as well as guidelines for amending bylaws can be found on www.acs.org/getinvolved.</a:t>
            </a:r>
          </a:p>
          <a:p>
            <a:pPr eaLnBrk="1" hangingPunct="1">
              <a:lnSpc>
                <a:spcPct val="90000"/>
              </a:lnSpc>
            </a:pPr>
            <a:endParaRPr lang="en-US" sz="2400" dirty="0" smtClean="0"/>
          </a:p>
        </p:txBody>
      </p:sp>
      <p:sp>
        <p:nvSpPr>
          <p:cNvPr id="5" name="Footer Placeholder 3"/>
          <p:cNvSpPr>
            <a:spLocks noGrp="1"/>
          </p:cNvSpPr>
          <p:nvPr>
            <p:ph type="ftr" sz="quarter" idx="10"/>
          </p:nvPr>
        </p:nvSpPr>
        <p:spPr>
          <a:xfrm>
            <a:off x="817563" y="6462713"/>
            <a:ext cx="2895600" cy="279400"/>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solidFill>
                  <a:srgbClr val="000000"/>
                </a:solidFill>
              </a:rPr>
              <a:t>American Chemical Society</a:t>
            </a:r>
          </a:p>
        </p:txBody>
      </p:sp>
      <p:sp>
        <p:nvSpPr>
          <p:cNvPr id="2" name="Slide Number Placeholder 1"/>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19</a:t>
            </a:fld>
            <a:endParaRPr lang="en-GB">
              <a:solidFill>
                <a:srgbClr val="000000"/>
              </a:solidFill>
            </a:endParaRPr>
          </a:p>
        </p:txBody>
      </p:sp>
    </p:spTree>
    <p:custDataLst>
      <p:tags r:id="rId1"/>
    </p:custDataLst>
    <p:extLst>
      <p:ext uri="{BB962C8B-B14F-4D97-AF65-F5344CB8AC3E}">
        <p14:creationId xmlns:p14="http://schemas.microsoft.com/office/powerpoint/2010/main" val="2498025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txBox="1">
            <a:spLocks noGrp="1" noChangeArrowheads="1"/>
          </p:cNvSpPr>
          <p:nvPr/>
        </p:nvSpPr>
        <p:spPr bwMode="auto">
          <a:xfrm>
            <a:off x="817563" y="925513"/>
            <a:ext cx="28956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rgbClr val="0054A6"/>
                </a:solidFill>
                <a:latin typeface="Arial" charset="0"/>
                <a:ea typeface="ＭＳ Ｐゴシック" charset="0"/>
                <a:cs typeface="ＭＳ Ｐゴシック" charset="0"/>
              </a:defRPr>
            </a:lvl1pPr>
            <a:lvl2pPr marL="742950" indent="-285750" eaLnBrk="0" hangingPunct="0">
              <a:defRPr sz="2400">
                <a:solidFill>
                  <a:srgbClr val="0054A6"/>
                </a:solidFill>
                <a:latin typeface="Arial" charset="0"/>
                <a:ea typeface="ＭＳ Ｐゴシック" charset="0"/>
              </a:defRPr>
            </a:lvl2pPr>
            <a:lvl3pPr marL="1143000" indent="-228600" eaLnBrk="0" hangingPunct="0">
              <a:defRPr sz="2400">
                <a:solidFill>
                  <a:srgbClr val="0054A6"/>
                </a:solidFill>
                <a:latin typeface="Arial" charset="0"/>
                <a:ea typeface="ＭＳ Ｐゴシック" charset="0"/>
              </a:defRPr>
            </a:lvl3pPr>
            <a:lvl4pPr marL="1600200" indent="-228600" eaLnBrk="0" hangingPunct="0">
              <a:defRPr sz="2400">
                <a:solidFill>
                  <a:srgbClr val="0054A6"/>
                </a:solidFill>
                <a:latin typeface="Arial" charset="0"/>
                <a:ea typeface="ＭＳ Ｐゴシック" charset="0"/>
              </a:defRPr>
            </a:lvl4pPr>
            <a:lvl5pPr marL="2057400" indent="-228600" eaLnBrk="0" hangingPunct="0">
              <a:defRPr sz="2400">
                <a:solidFill>
                  <a:srgbClr val="0054A6"/>
                </a:solidFill>
                <a:latin typeface="Arial" charset="0"/>
                <a:ea typeface="ＭＳ Ｐゴシック" charset="0"/>
              </a:defRPr>
            </a:lvl5pPr>
            <a:lvl6pPr marL="2514600" indent="-228600" algn="ctr" eaLnBrk="0" fontAlgn="base" hangingPunct="0">
              <a:lnSpc>
                <a:spcPct val="90000"/>
              </a:lnSpc>
              <a:spcBef>
                <a:spcPct val="10000"/>
              </a:spcBef>
              <a:spcAft>
                <a:spcPct val="40000"/>
              </a:spcAft>
              <a:defRPr sz="2400">
                <a:solidFill>
                  <a:srgbClr val="0054A6"/>
                </a:solidFill>
                <a:latin typeface="Arial" charset="0"/>
                <a:ea typeface="ＭＳ Ｐゴシック" charset="0"/>
              </a:defRPr>
            </a:lvl6pPr>
            <a:lvl7pPr marL="2971800" indent="-228600" algn="ctr" eaLnBrk="0" fontAlgn="base" hangingPunct="0">
              <a:lnSpc>
                <a:spcPct val="90000"/>
              </a:lnSpc>
              <a:spcBef>
                <a:spcPct val="10000"/>
              </a:spcBef>
              <a:spcAft>
                <a:spcPct val="40000"/>
              </a:spcAft>
              <a:defRPr sz="2400">
                <a:solidFill>
                  <a:srgbClr val="0054A6"/>
                </a:solidFill>
                <a:latin typeface="Arial" charset="0"/>
                <a:ea typeface="ＭＳ Ｐゴシック" charset="0"/>
              </a:defRPr>
            </a:lvl7pPr>
            <a:lvl8pPr marL="3429000" indent="-228600" algn="ctr" eaLnBrk="0" fontAlgn="base" hangingPunct="0">
              <a:lnSpc>
                <a:spcPct val="90000"/>
              </a:lnSpc>
              <a:spcBef>
                <a:spcPct val="10000"/>
              </a:spcBef>
              <a:spcAft>
                <a:spcPct val="40000"/>
              </a:spcAft>
              <a:defRPr sz="2400">
                <a:solidFill>
                  <a:srgbClr val="0054A6"/>
                </a:solidFill>
                <a:latin typeface="Arial" charset="0"/>
                <a:ea typeface="ＭＳ Ｐゴシック" charset="0"/>
              </a:defRPr>
            </a:lvl8pPr>
            <a:lvl9pPr marL="3886200" indent="-228600" algn="ctr" eaLnBrk="0" fontAlgn="base" hangingPunct="0">
              <a:lnSpc>
                <a:spcPct val="90000"/>
              </a:lnSpc>
              <a:spcBef>
                <a:spcPct val="10000"/>
              </a:spcBef>
              <a:spcAft>
                <a:spcPct val="40000"/>
              </a:spcAft>
              <a:defRPr sz="2400">
                <a:solidFill>
                  <a:srgbClr val="0054A6"/>
                </a:solidFill>
                <a:latin typeface="Arial" charset="0"/>
                <a:ea typeface="ＭＳ Ｐゴシック" charset="0"/>
              </a:defRPr>
            </a:lvl9pPr>
          </a:lstStyle>
          <a:p>
            <a:pPr eaLnBrk="1" fontAlgn="base" hangingPunct="1">
              <a:spcBef>
                <a:spcPct val="0"/>
              </a:spcBef>
              <a:spcAft>
                <a:spcPct val="0"/>
              </a:spcAft>
            </a:pPr>
            <a:r>
              <a:rPr lang="en-GB" sz="800" b="1" dirty="0"/>
              <a:t>American Chemical Society</a:t>
            </a:r>
          </a:p>
        </p:txBody>
      </p:sp>
      <p:sp>
        <p:nvSpPr>
          <p:cNvPr id="4099" name="Rectangle 5"/>
          <p:cNvSpPr>
            <a:spLocks noChangeArrowheads="1"/>
          </p:cNvSpPr>
          <p:nvPr/>
        </p:nvSpPr>
        <p:spPr bwMode="auto">
          <a:xfrm>
            <a:off x="-228600" y="1905000"/>
            <a:ext cx="7620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ctr" eaLnBrk="0" fontAlgn="base" hangingPunct="0">
              <a:spcBef>
                <a:spcPct val="0"/>
              </a:spcBef>
              <a:spcAft>
                <a:spcPct val="0"/>
              </a:spcAft>
            </a:pPr>
            <a:r>
              <a:rPr lang="en-US" sz="4000" dirty="0" smtClean="0">
                <a:solidFill>
                  <a:srgbClr val="FFFFFF"/>
                </a:solidFill>
              </a:rPr>
              <a:t>Welcome and Introduction</a:t>
            </a:r>
          </a:p>
          <a:p>
            <a:pPr algn="ctr" eaLnBrk="0" fontAlgn="base" hangingPunct="0">
              <a:spcBef>
                <a:spcPct val="0"/>
              </a:spcBef>
              <a:spcAft>
                <a:spcPct val="0"/>
              </a:spcAft>
            </a:pPr>
            <a:r>
              <a:rPr lang="en-US" sz="4000" dirty="0" smtClean="0">
                <a:solidFill>
                  <a:srgbClr val="FFFFFF"/>
                </a:solidFill>
              </a:rPr>
              <a:t>2018 ACS</a:t>
            </a:r>
          </a:p>
          <a:p>
            <a:pPr algn="ctr" eaLnBrk="0" fontAlgn="base" hangingPunct="0">
              <a:spcBef>
                <a:spcPct val="0"/>
              </a:spcBef>
              <a:spcAft>
                <a:spcPct val="0"/>
              </a:spcAft>
            </a:pPr>
            <a:r>
              <a:rPr lang="en-US" sz="4000" dirty="0" smtClean="0">
                <a:solidFill>
                  <a:srgbClr val="FFFFFF"/>
                </a:solidFill>
              </a:rPr>
              <a:t>Leadership Institute: </a:t>
            </a:r>
          </a:p>
          <a:p>
            <a:pPr algn="ctr" eaLnBrk="0" fontAlgn="base" hangingPunct="0">
              <a:spcBef>
                <a:spcPct val="0"/>
              </a:spcBef>
              <a:spcAft>
                <a:spcPct val="0"/>
              </a:spcAft>
            </a:pPr>
            <a:r>
              <a:rPr lang="en-US" sz="4000" dirty="0" smtClean="0">
                <a:solidFill>
                  <a:srgbClr val="FFFFFF"/>
                </a:solidFill>
              </a:rPr>
              <a:t>Local Section Track</a:t>
            </a:r>
            <a:r>
              <a:rPr lang="en-US" sz="3700" b="1" dirty="0" smtClean="0">
                <a:solidFill>
                  <a:srgbClr val="FFFFFF"/>
                </a:solidFill>
              </a:rPr>
              <a:t> </a:t>
            </a:r>
          </a:p>
          <a:p>
            <a:pPr eaLnBrk="0" fontAlgn="base" hangingPunct="0">
              <a:spcBef>
                <a:spcPct val="0"/>
              </a:spcBef>
              <a:spcAft>
                <a:spcPct val="0"/>
              </a:spcAft>
            </a:pPr>
            <a:r>
              <a:rPr lang="en-US" b="1" dirty="0" smtClean="0">
                <a:solidFill>
                  <a:srgbClr val="FFFFFF"/>
                </a:solidFill>
              </a:rPr>
              <a:t> </a:t>
            </a:r>
            <a:endParaRPr lang="en-US" b="1" dirty="0">
              <a:solidFill>
                <a:srgbClr val="FFFFFF"/>
              </a:solidFill>
            </a:endParaRPr>
          </a:p>
        </p:txBody>
      </p:sp>
      <p:sp>
        <p:nvSpPr>
          <p:cNvPr id="2" name="Rectangle 1"/>
          <p:cNvSpPr/>
          <p:nvPr/>
        </p:nvSpPr>
        <p:spPr>
          <a:xfrm>
            <a:off x="1600200" y="4953000"/>
            <a:ext cx="4038600" cy="584775"/>
          </a:xfrm>
          <a:prstGeom prst="rect">
            <a:avLst/>
          </a:prstGeom>
        </p:spPr>
        <p:txBody>
          <a:bodyPr wrap="square">
            <a:spAutoFit/>
          </a:bodyPr>
          <a:lstStyle/>
          <a:p>
            <a:pPr fontAlgn="base">
              <a:spcBef>
                <a:spcPct val="0"/>
              </a:spcBef>
              <a:spcAft>
                <a:spcPct val="0"/>
              </a:spcAft>
            </a:pPr>
            <a:r>
              <a:rPr lang="en-US" sz="3200" dirty="0" smtClean="0">
                <a:solidFill>
                  <a:srgbClr val="FFFFFF"/>
                </a:solidFill>
              </a:rPr>
              <a:t>January 19-21, 2018</a:t>
            </a:r>
          </a:p>
        </p:txBody>
      </p:sp>
      <p:sp>
        <p:nvSpPr>
          <p:cNvPr id="8" name="TextBox 7"/>
          <p:cNvSpPr txBox="1"/>
          <p:nvPr/>
        </p:nvSpPr>
        <p:spPr>
          <a:xfrm>
            <a:off x="6934200" y="4343400"/>
            <a:ext cx="1905000" cy="1323439"/>
          </a:xfrm>
          <a:prstGeom prst="rect">
            <a:avLst/>
          </a:prstGeom>
          <a:noFill/>
        </p:spPr>
        <p:txBody>
          <a:bodyPr wrap="square" rtlCol="0">
            <a:spAutoFit/>
          </a:bodyPr>
          <a:lstStyle/>
          <a:p>
            <a:pPr algn="ctr" fontAlgn="base">
              <a:spcBef>
                <a:spcPct val="0"/>
              </a:spcBef>
              <a:spcAft>
                <a:spcPct val="0"/>
              </a:spcAft>
            </a:pPr>
            <a:r>
              <a:rPr lang="en-US" sz="1600" dirty="0" smtClean="0"/>
              <a:t>Jason Ritchie, </a:t>
            </a:r>
          </a:p>
          <a:p>
            <a:pPr algn="ctr" fontAlgn="base">
              <a:spcBef>
                <a:spcPct val="0"/>
              </a:spcBef>
              <a:spcAft>
                <a:spcPct val="0"/>
              </a:spcAft>
            </a:pPr>
            <a:r>
              <a:rPr lang="en-US" sz="1600" dirty="0" smtClean="0"/>
              <a:t>2017 Chair, </a:t>
            </a:r>
          </a:p>
          <a:p>
            <a:pPr algn="ctr" fontAlgn="base">
              <a:spcBef>
                <a:spcPct val="0"/>
              </a:spcBef>
              <a:spcAft>
                <a:spcPct val="0"/>
              </a:spcAft>
            </a:pPr>
            <a:r>
              <a:rPr lang="en-US" sz="1600" dirty="0" smtClean="0">
                <a:solidFill>
                  <a:srgbClr val="000000"/>
                </a:solidFill>
              </a:rPr>
              <a:t>Committee on </a:t>
            </a:r>
          </a:p>
          <a:p>
            <a:pPr algn="ctr" fontAlgn="base">
              <a:spcBef>
                <a:spcPct val="0"/>
              </a:spcBef>
              <a:spcAft>
                <a:spcPct val="0"/>
              </a:spcAft>
            </a:pPr>
            <a:r>
              <a:rPr lang="en-US" sz="1600" dirty="0" smtClean="0">
                <a:solidFill>
                  <a:srgbClr val="000000"/>
                </a:solidFill>
              </a:rPr>
              <a:t>Local Section Activities (LSAC) </a:t>
            </a:r>
            <a:endParaRPr lang="en-US" sz="1600" dirty="0">
              <a:solidFill>
                <a:srgbClr val="000000"/>
              </a:solidFill>
            </a:endParaRPr>
          </a:p>
        </p:txBody>
      </p:sp>
      <p:pic>
        <p:nvPicPr>
          <p:cNvPr id="7" name="Picture 3" descr="C:\Users\lle95\AppData\Local\Microsoft\Windows\Temporary Internet Files\Content.Outlook\CCMGWXH2\Ritchi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7561" t="11981" b="15896"/>
          <a:stretch/>
        </p:blipFill>
        <p:spPr bwMode="auto">
          <a:xfrm>
            <a:off x="7316657" y="2766737"/>
            <a:ext cx="1140086" cy="12035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 name="Footer Placeholder 4"/>
          <p:cNvSpPr>
            <a:spLocks noGrp="1"/>
          </p:cNvSpPr>
          <p:nvPr>
            <p:ph type="ftr" sz="quarter" idx="10"/>
          </p:nvPr>
        </p:nvSpPr>
        <p:spPr/>
        <p:txBody>
          <a:bodyPr/>
          <a:lstStyle/>
          <a:p>
            <a:pPr>
              <a:defRPr/>
            </a:pPr>
            <a:r>
              <a:rPr lang="en-GB" smtClean="0"/>
              <a:t>American Chemical Society</a:t>
            </a:r>
            <a:endParaRPr lang="en-GB"/>
          </a:p>
        </p:txBody>
      </p:sp>
    </p:spTree>
    <p:custDataLst>
      <p:tags r:id="rId1"/>
    </p:custDataLst>
    <p:extLst>
      <p:ext uri="{BB962C8B-B14F-4D97-AF65-F5344CB8AC3E}">
        <p14:creationId xmlns:p14="http://schemas.microsoft.com/office/powerpoint/2010/main" val="1338815043"/>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625" y="793750"/>
            <a:ext cx="5616575" cy="577850"/>
          </a:xfrm>
        </p:spPr>
        <p:txBody>
          <a:bodyPr/>
          <a:lstStyle/>
          <a:p>
            <a:r>
              <a:rPr lang="en-US" dirty="0" smtClean="0"/>
              <a:t>FORMS</a:t>
            </a:r>
            <a:endParaRPr lang="en-US" dirty="0"/>
          </a:p>
        </p:txBody>
      </p:sp>
      <p:sp>
        <p:nvSpPr>
          <p:cNvPr id="3" name="Content Placeholder 2"/>
          <p:cNvSpPr>
            <a:spLocks noGrp="1"/>
          </p:cNvSpPr>
          <p:nvPr>
            <p:ph idx="1"/>
          </p:nvPr>
        </p:nvSpPr>
        <p:spPr/>
        <p:txBody>
          <a:bodyPr/>
          <a:lstStyle/>
          <a:p>
            <a:r>
              <a:rPr lang="en-US" sz="2000" dirty="0" smtClean="0"/>
              <a:t>FORMS—Forms Online Reporting Management System</a:t>
            </a:r>
          </a:p>
          <a:p>
            <a:r>
              <a:rPr lang="en-US" sz="2000" dirty="0" smtClean="0"/>
              <a:t>Sections have access 365/24/7 </a:t>
            </a:r>
          </a:p>
          <a:p>
            <a:r>
              <a:rPr lang="en-US" sz="2000" dirty="0" smtClean="0"/>
              <a:t>All officers of the section have access</a:t>
            </a:r>
          </a:p>
          <a:p>
            <a:r>
              <a:rPr lang="en-US" sz="2000" dirty="0" smtClean="0"/>
              <a:t>Serves as a repository for annual reports</a:t>
            </a:r>
          </a:p>
          <a:p>
            <a:r>
              <a:rPr lang="en-US" sz="2000" dirty="0" smtClean="0"/>
              <a:t>Annual Reports are due February 15</a:t>
            </a:r>
            <a:r>
              <a:rPr lang="en-US" sz="2000" baseline="30000" dirty="0" smtClean="0"/>
              <a:t>th</a:t>
            </a:r>
            <a:endParaRPr lang="en-US" sz="2000" dirty="0" smtClean="0"/>
          </a:p>
          <a:p>
            <a:r>
              <a:rPr lang="en-US" sz="2000" dirty="0" smtClean="0"/>
              <a:t>www.acs.org/forms</a:t>
            </a:r>
            <a:endParaRPr lang="en-US" sz="2000" dirty="0"/>
          </a:p>
        </p:txBody>
      </p:sp>
      <p:sp>
        <p:nvSpPr>
          <p:cNvPr id="4" name="Footer Placeholder 3"/>
          <p:cNvSpPr>
            <a:spLocks noGrp="1"/>
          </p:cNvSpPr>
          <p:nvPr>
            <p:ph type="ftr" sz="quarter" idx="10"/>
          </p:nvPr>
        </p:nvSpPr>
        <p:spPr/>
        <p:txBody>
          <a:bodyPr/>
          <a:lstStyle/>
          <a:p>
            <a:pPr>
              <a:defRPr/>
            </a:pPr>
            <a:r>
              <a:rPr lang="en-GB" smtClean="0">
                <a:solidFill>
                  <a:srgbClr val="000000"/>
                </a:solidFill>
              </a:rPr>
              <a:t>American Chemical Society</a:t>
            </a:r>
            <a:endParaRPr lang="en-GB">
              <a:solidFill>
                <a:srgbClr val="000000"/>
              </a:solidFill>
            </a:endParaRPr>
          </a:p>
        </p:txBody>
      </p:sp>
      <p:sp>
        <p:nvSpPr>
          <p:cNvPr id="5" name="Slide Number Placeholder 4"/>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20</a:t>
            </a:fld>
            <a:endParaRPr lang="en-GB">
              <a:solidFill>
                <a:srgbClr val="000000"/>
              </a:solidFill>
            </a:endParaRPr>
          </a:p>
        </p:txBody>
      </p:sp>
    </p:spTree>
    <p:custDataLst>
      <p:tags r:id="rId1"/>
    </p:custDataLst>
    <p:extLst>
      <p:ext uri="{BB962C8B-B14F-4D97-AF65-F5344CB8AC3E}">
        <p14:creationId xmlns:p14="http://schemas.microsoft.com/office/powerpoint/2010/main" val="121601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625" y="838200"/>
            <a:ext cx="7140575" cy="533400"/>
          </a:xfrm>
        </p:spPr>
        <p:txBody>
          <a:bodyPr/>
          <a:lstStyle/>
          <a:p>
            <a:r>
              <a:rPr lang="en-US" dirty="0" smtClean="0"/>
              <a:t>Purpose of the Annual Report </a:t>
            </a:r>
            <a:endParaRPr lang="en-US" dirty="0"/>
          </a:p>
        </p:txBody>
      </p:sp>
      <p:sp>
        <p:nvSpPr>
          <p:cNvPr id="3" name="Content Placeholder 2"/>
          <p:cNvSpPr>
            <a:spLocks noGrp="1"/>
          </p:cNvSpPr>
          <p:nvPr>
            <p:ph idx="1"/>
          </p:nvPr>
        </p:nvSpPr>
        <p:spPr/>
        <p:txBody>
          <a:bodyPr/>
          <a:lstStyle/>
          <a:p>
            <a:r>
              <a:rPr lang="en-US" sz="2000" dirty="0" smtClean="0"/>
              <a:t>Drives the disbursement of your section’s allotment</a:t>
            </a:r>
          </a:p>
          <a:p>
            <a:r>
              <a:rPr lang="en-US" sz="2000" dirty="0" smtClean="0"/>
              <a:t>Allows you to nominate for ChemLuminary Awards</a:t>
            </a:r>
          </a:p>
          <a:p>
            <a:r>
              <a:rPr lang="en-US" sz="2000" dirty="0" smtClean="0"/>
              <a:t>Provides a historical record for your Local Section</a:t>
            </a:r>
          </a:p>
          <a:p>
            <a:r>
              <a:rPr lang="en-US" sz="2000" dirty="0" smtClean="0"/>
              <a:t>Allows LSAC to monitor the health of your Local Section</a:t>
            </a:r>
          </a:p>
          <a:p>
            <a:endParaRPr lang="en-US" dirty="0"/>
          </a:p>
        </p:txBody>
      </p:sp>
      <p:sp>
        <p:nvSpPr>
          <p:cNvPr id="4" name="Footer Placeholder 3"/>
          <p:cNvSpPr>
            <a:spLocks noGrp="1"/>
          </p:cNvSpPr>
          <p:nvPr>
            <p:ph type="ftr" sz="quarter" idx="10"/>
          </p:nvPr>
        </p:nvSpPr>
        <p:spPr/>
        <p:txBody>
          <a:bodyPr/>
          <a:lstStyle/>
          <a:p>
            <a:pPr>
              <a:defRPr/>
            </a:pPr>
            <a:r>
              <a:rPr lang="en-GB" smtClean="0">
                <a:solidFill>
                  <a:srgbClr val="000000"/>
                </a:solidFill>
              </a:rPr>
              <a:t>American Chemical Society</a:t>
            </a:r>
            <a:endParaRPr lang="en-GB">
              <a:solidFill>
                <a:srgbClr val="000000"/>
              </a:solidFill>
            </a:endParaRPr>
          </a:p>
        </p:txBody>
      </p:sp>
      <p:sp>
        <p:nvSpPr>
          <p:cNvPr id="5" name="Slide Number Placeholder 4"/>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21</a:t>
            </a:fld>
            <a:endParaRPr lang="en-GB">
              <a:solidFill>
                <a:srgbClr val="000000"/>
              </a:solidFill>
            </a:endParaRPr>
          </a:p>
        </p:txBody>
      </p:sp>
    </p:spTree>
    <p:extLst>
      <p:ext uri="{BB962C8B-B14F-4D97-AF65-F5344CB8AC3E}">
        <p14:creationId xmlns:p14="http://schemas.microsoft.com/office/powerpoint/2010/main" val="1993451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625" y="793750"/>
            <a:ext cx="5616575" cy="577850"/>
          </a:xfrm>
        </p:spPr>
        <p:txBody>
          <a:bodyPr/>
          <a:lstStyle/>
          <a:p>
            <a:r>
              <a:rPr lang="en-US" dirty="0" smtClean="0"/>
              <a:t>Reporting Events</a:t>
            </a:r>
            <a:endParaRPr lang="en-US" dirty="0"/>
          </a:p>
        </p:txBody>
      </p:sp>
      <p:sp>
        <p:nvSpPr>
          <p:cNvPr id="3" name="Content Placeholder 2"/>
          <p:cNvSpPr>
            <a:spLocks noGrp="1"/>
          </p:cNvSpPr>
          <p:nvPr>
            <p:ph idx="1"/>
          </p:nvPr>
        </p:nvSpPr>
        <p:spPr/>
        <p:txBody>
          <a:bodyPr/>
          <a:lstStyle/>
          <a:p>
            <a:r>
              <a:rPr lang="en-US" sz="2000" dirty="0" smtClean="0"/>
              <a:t>Within the FORMS system, Events are comprised of all activities and meetings carried out by your section. </a:t>
            </a:r>
            <a:br>
              <a:rPr lang="en-US" sz="2000" dirty="0" smtClean="0"/>
            </a:br>
            <a:endParaRPr lang="en-US" sz="2000" dirty="0" smtClean="0"/>
          </a:p>
          <a:p>
            <a:r>
              <a:rPr lang="en-US" sz="2000" dirty="0" smtClean="0"/>
              <a:t>Events should be inclusive and should represent the depth and scope of the activities that your section plans, leads or participates in throughout the year.</a:t>
            </a:r>
            <a:br>
              <a:rPr lang="en-US" sz="2000" dirty="0" smtClean="0"/>
            </a:br>
            <a:endParaRPr lang="en-US" sz="2000" dirty="0" smtClean="0"/>
          </a:p>
          <a:p>
            <a:r>
              <a:rPr lang="en-US" sz="2000" dirty="0" smtClean="0"/>
              <a:t>You can add Events to FORMS as they occur, while you are planning them or after they have been completed.</a:t>
            </a:r>
            <a:endParaRPr lang="en-US" sz="2000" dirty="0"/>
          </a:p>
        </p:txBody>
      </p:sp>
      <p:sp>
        <p:nvSpPr>
          <p:cNvPr id="4" name="Footer Placeholder 3"/>
          <p:cNvSpPr>
            <a:spLocks noGrp="1"/>
          </p:cNvSpPr>
          <p:nvPr>
            <p:ph type="ftr" sz="quarter" idx="10"/>
          </p:nvPr>
        </p:nvSpPr>
        <p:spPr/>
        <p:txBody>
          <a:bodyPr/>
          <a:lstStyle/>
          <a:p>
            <a:pPr>
              <a:defRPr/>
            </a:pPr>
            <a:r>
              <a:rPr lang="en-GB" smtClean="0">
                <a:solidFill>
                  <a:srgbClr val="000000"/>
                </a:solidFill>
              </a:rPr>
              <a:t>American Chemical Society</a:t>
            </a:r>
            <a:endParaRPr lang="en-GB">
              <a:solidFill>
                <a:srgbClr val="000000"/>
              </a:solidFill>
            </a:endParaRPr>
          </a:p>
        </p:txBody>
      </p:sp>
      <p:sp>
        <p:nvSpPr>
          <p:cNvPr id="5" name="Slide Number Placeholder 4"/>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22</a:t>
            </a:fld>
            <a:endParaRPr lang="en-GB">
              <a:solidFill>
                <a:srgbClr val="000000"/>
              </a:solidFill>
            </a:endParaRPr>
          </a:p>
        </p:txBody>
      </p:sp>
    </p:spTree>
    <p:custDataLst>
      <p:tags r:id="rId1"/>
    </p:custDataLst>
    <p:extLst>
      <p:ext uri="{BB962C8B-B14F-4D97-AF65-F5344CB8AC3E}">
        <p14:creationId xmlns:p14="http://schemas.microsoft.com/office/powerpoint/2010/main" val="16215126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936625" y="838200"/>
            <a:ext cx="5616575" cy="1173162"/>
          </a:xfrm>
        </p:spPr>
        <p:txBody>
          <a:bodyPr/>
          <a:lstStyle/>
          <a:p>
            <a:r>
              <a:rPr lang="en-US" dirty="0"/>
              <a:t>Why does LSAC ask about the number of participants and people served for local section events?</a:t>
            </a:r>
          </a:p>
        </p:txBody>
      </p:sp>
      <p:sp>
        <p:nvSpPr>
          <p:cNvPr id="4" name="Footer Placeholder 3"/>
          <p:cNvSpPr>
            <a:spLocks noGrp="1"/>
          </p:cNvSpPr>
          <p:nvPr>
            <p:ph type="ftr" sz="quarter" idx="10"/>
          </p:nvPr>
        </p:nvSpPr>
        <p:spPr/>
        <p:txBody>
          <a:bodyPr/>
          <a:lstStyle/>
          <a:p>
            <a:pPr>
              <a:defRPr/>
            </a:pPr>
            <a:r>
              <a:rPr lang="en-GB" smtClean="0">
                <a:solidFill>
                  <a:srgbClr val="000000"/>
                </a:solidFill>
              </a:rPr>
              <a:t>American Chemical Society</a:t>
            </a:r>
            <a:endParaRPr lang="en-GB">
              <a:solidFill>
                <a:srgbClr val="000000"/>
              </a:solidFill>
            </a:endParaRPr>
          </a:p>
        </p:txBody>
      </p:sp>
      <p:sp>
        <p:nvSpPr>
          <p:cNvPr id="5" name="Slide Number Placeholder 4"/>
          <p:cNvSpPr>
            <a:spLocks noGrp="1"/>
          </p:cNvSpPr>
          <p:nvPr>
            <p:ph type="sldNum" sz="quarter" idx="11"/>
          </p:nvPr>
        </p:nvSpPr>
        <p:spPr/>
        <p:txBody>
          <a:bodyPr/>
          <a:lstStyle/>
          <a:p>
            <a:pPr>
              <a:defRPr/>
            </a:pPr>
            <a:fld id="{1E3BA916-293B-4621-965C-295DB25E389C}" type="slidenum">
              <a:rPr lang="en-GB" smtClean="0">
                <a:solidFill>
                  <a:srgbClr val="000000"/>
                </a:solidFill>
              </a:rPr>
              <a:pPr>
                <a:defRPr/>
              </a:pPr>
              <a:t>23</a:t>
            </a:fld>
            <a:endParaRPr lang="en-GB">
              <a:solidFill>
                <a:srgbClr val="000000"/>
              </a:solidFill>
            </a:endParaRPr>
          </a:p>
        </p:txBody>
      </p:sp>
      <p:sp>
        <p:nvSpPr>
          <p:cNvPr id="3" name="TPAnswers"/>
          <p:cNvSpPr>
            <a:spLocks noGrp="1"/>
          </p:cNvSpPr>
          <p:nvPr>
            <p:ph type="body" idx="1"/>
            <p:custDataLst>
              <p:tags r:id="rId2"/>
            </p:custDataLst>
          </p:nvPr>
        </p:nvSpPr>
        <p:spPr>
          <a:xfrm>
            <a:off x="762000" y="2276475"/>
            <a:ext cx="7391400" cy="3590925"/>
          </a:xfrm>
        </p:spPr>
        <p:txBody>
          <a:bodyPr>
            <a:noAutofit/>
          </a:bodyPr>
          <a:lstStyle/>
          <a:p>
            <a:pPr marL="457200" indent="-457200">
              <a:spcBef>
                <a:spcPct val="20000"/>
              </a:spcBef>
              <a:spcAft>
                <a:spcPts val="0"/>
              </a:spcAft>
              <a:buAutoNum type="arabicPeriod"/>
            </a:pPr>
            <a:r>
              <a:rPr lang="en-US" sz="2400" dirty="0"/>
              <a:t>The committee is nosey</a:t>
            </a:r>
          </a:p>
          <a:p>
            <a:pPr marL="457200" indent="-457200">
              <a:spcBef>
                <a:spcPct val="20000"/>
              </a:spcBef>
              <a:spcAft>
                <a:spcPts val="0"/>
              </a:spcAft>
              <a:buAutoNum type="arabicPeriod"/>
            </a:pPr>
            <a:r>
              <a:rPr lang="en-US" sz="2400" dirty="0"/>
              <a:t>The committee needs more information to read</a:t>
            </a:r>
          </a:p>
          <a:p>
            <a:pPr marL="457200" indent="-457200">
              <a:spcBef>
                <a:spcPct val="20000"/>
              </a:spcBef>
              <a:spcAft>
                <a:spcPts val="0"/>
              </a:spcAft>
              <a:buAutoNum type="arabicPeriod"/>
            </a:pPr>
            <a:r>
              <a:rPr lang="en-US" sz="2400" dirty="0"/>
              <a:t>The committee has to present to the ACS Board of Directors the impact of the work </a:t>
            </a:r>
            <a:r>
              <a:rPr lang="en-US" sz="2400" dirty="0" smtClean="0"/>
              <a:t>completed by the local </a:t>
            </a:r>
            <a:r>
              <a:rPr lang="en-US" sz="2400" dirty="0"/>
              <a:t>sections.</a:t>
            </a:r>
          </a:p>
          <a:p>
            <a:pPr marL="457200" indent="-457200">
              <a:spcBef>
                <a:spcPct val="20000"/>
              </a:spcBef>
              <a:spcAft>
                <a:spcPts val="0"/>
              </a:spcAft>
              <a:buAutoNum type="arabicPeriod"/>
            </a:pPr>
            <a:r>
              <a:rPr lang="en-US" sz="2400" dirty="0"/>
              <a:t>The information is shared with other local sections</a:t>
            </a:r>
            <a:r>
              <a:rPr lang="en-US" sz="2400" dirty="0" smtClean="0"/>
              <a:t>.</a:t>
            </a:r>
            <a:endParaRPr lang="en-US" sz="2400" dirty="0"/>
          </a:p>
        </p:txBody>
      </p:sp>
      <p:sp>
        <p:nvSpPr>
          <p:cNvPr id="11"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Tree>
    <p:custDataLst>
      <p:tags r:id="rId1"/>
    </p:custDataLst>
    <p:extLst>
      <p:ext uri="{BB962C8B-B14F-4D97-AF65-F5344CB8AC3E}">
        <p14:creationId xmlns:p14="http://schemas.microsoft.com/office/powerpoint/2010/main" val="245251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625" y="762000"/>
            <a:ext cx="5616575" cy="944562"/>
          </a:xfrm>
        </p:spPr>
        <p:txBody>
          <a:bodyPr/>
          <a:lstStyle/>
          <a:p>
            <a:r>
              <a:rPr lang="en-US" dirty="0" smtClean="0"/>
              <a:t>Reporting the Impact of Local Section Events</a:t>
            </a:r>
            <a:endParaRPr lang="en-US" dirty="0"/>
          </a:p>
        </p:txBody>
      </p:sp>
      <p:sp>
        <p:nvSpPr>
          <p:cNvPr id="3" name="Content Placeholder 2"/>
          <p:cNvSpPr>
            <a:spLocks noGrp="1"/>
          </p:cNvSpPr>
          <p:nvPr>
            <p:ph idx="1"/>
          </p:nvPr>
        </p:nvSpPr>
        <p:spPr>
          <a:xfrm>
            <a:off x="827088" y="2057400"/>
            <a:ext cx="7859712" cy="4352925"/>
          </a:xfrm>
        </p:spPr>
        <p:txBody>
          <a:bodyPr/>
          <a:lstStyle/>
          <a:p>
            <a:pPr>
              <a:spcAft>
                <a:spcPts val="400"/>
              </a:spcAft>
            </a:pPr>
            <a:r>
              <a:rPr lang="en-US" sz="2000" dirty="0" smtClean="0"/>
              <a:t>The Committee on Local Section Activities provides the ACS Board of Directors as well as the ACS Council with reports about events going on within ACS local sections.</a:t>
            </a:r>
            <a:br>
              <a:rPr lang="en-US" sz="2000" dirty="0" smtClean="0"/>
            </a:br>
            <a:endParaRPr lang="en-US" sz="2000" dirty="0" smtClean="0"/>
          </a:p>
          <a:p>
            <a:pPr>
              <a:spcAft>
                <a:spcPts val="400"/>
              </a:spcAft>
            </a:pPr>
            <a:r>
              <a:rPr lang="en-US" sz="2000" dirty="0" smtClean="0"/>
              <a:t>The data is also used to help the Society to achieve Goal 4 of its Strategic Plan: Communicate with the Public.</a:t>
            </a:r>
            <a:br>
              <a:rPr lang="en-US" sz="2000" dirty="0" smtClean="0"/>
            </a:br>
            <a:endParaRPr lang="en-US" sz="2000" dirty="0" smtClean="0"/>
          </a:p>
          <a:p>
            <a:pPr>
              <a:spcAft>
                <a:spcPts val="400"/>
              </a:spcAft>
            </a:pPr>
            <a:r>
              <a:rPr lang="en-US" sz="2000" dirty="0" smtClean="0">
                <a:solidFill>
                  <a:schemeClr val="tx1"/>
                </a:solidFill>
              </a:rPr>
              <a:t>LSAC and the programs of the staff unit are also interviewed every four years by a subcommittee of Budget and Finance to determine the effectiveness of its programs. Sharing the impact of the sections’ activities is a major component of this interview.</a:t>
            </a:r>
            <a:br>
              <a:rPr lang="en-US" sz="2000" dirty="0" smtClean="0">
                <a:solidFill>
                  <a:schemeClr val="tx1"/>
                </a:solidFill>
              </a:rPr>
            </a:br>
            <a:endParaRPr lang="en-US" sz="2000" dirty="0" smtClean="0">
              <a:solidFill>
                <a:schemeClr val="tx1"/>
              </a:solidFill>
            </a:endParaRPr>
          </a:p>
          <a:p>
            <a:pPr>
              <a:spcAft>
                <a:spcPts val="400"/>
              </a:spcAft>
            </a:pPr>
            <a:r>
              <a:rPr lang="en-US" sz="2000" dirty="0" smtClean="0">
                <a:solidFill>
                  <a:schemeClr val="tx1"/>
                </a:solidFill>
              </a:rPr>
              <a:t>We need your data.</a:t>
            </a:r>
            <a:endParaRPr lang="en-US" sz="2000" dirty="0">
              <a:solidFill>
                <a:schemeClr val="tx1"/>
              </a:solidFill>
            </a:endParaRPr>
          </a:p>
        </p:txBody>
      </p:sp>
      <p:sp>
        <p:nvSpPr>
          <p:cNvPr id="4" name="Footer Placeholder 3"/>
          <p:cNvSpPr>
            <a:spLocks noGrp="1"/>
          </p:cNvSpPr>
          <p:nvPr>
            <p:ph type="ftr" sz="quarter" idx="10"/>
          </p:nvPr>
        </p:nvSpPr>
        <p:spPr/>
        <p:txBody>
          <a:bodyPr/>
          <a:lstStyle/>
          <a:p>
            <a:pPr>
              <a:defRPr/>
            </a:pPr>
            <a:r>
              <a:rPr lang="en-GB" smtClean="0">
                <a:solidFill>
                  <a:srgbClr val="000000"/>
                </a:solidFill>
              </a:rPr>
              <a:t>American Chemical Society</a:t>
            </a:r>
            <a:endParaRPr lang="en-GB">
              <a:solidFill>
                <a:srgbClr val="000000"/>
              </a:solidFill>
            </a:endParaRPr>
          </a:p>
        </p:txBody>
      </p:sp>
      <p:sp>
        <p:nvSpPr>
          <p:cNvPr id="5" name="Slide Number Placeholder 4"/>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24</a:t>
            </a:fld>
            <a:endParaRPr lang="en-GB" dirty="0">
              <a:solidFill>
                <a:srgbClr val="000000"/>
              </a:solidFill>
            </a:endParaRPr>
          </a:p>
        </p:txBody>
      </p:sp>
    </p:spTree>
    <p:custDataLst>
      <p:tags r:id="rId1"/>
    </p:custDataLst>
    <p:extLst>
      <p:ext uri="{BB962C8B-B14F-4D97-AF65-F5344CB8AC3E}">
        <p14:creationId xmlns:p14="http://schemas.microsoft.com/office/powerpoint/2010/main" val="25690171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979488" y="793750"/>
            <a:ext cx="5954712" cy="577850"/>
          </a:xfrm>
        </p:spPr>
        <p:txBody>
          <a:bodyPr/>
          <a:lstStyle/>
          <a:p>
            <a:pPr eaLnBrk="1" hangingPunct="1"/>
            <a:r>
              <a:rPr lang="en-US" dirty="0" smtClean="0"/>
              <a:t>ACS Speaker Directory</a:t>
            </a:r>
          </a:p>
        </p:txBody>
      </p:sp>
      <p:sp>
        <p:nvSpPr>
          <p:cNvPr id="47107" name="Text Placeholder 2"/>
          <p:cNvSpPr>
            <a:spLocks noGrp="1"/>
          </p:cNvSpPr>
          <p:nvPr>
            <p:ph type="body" idx="1"/>
          </p:nvPr>
        </p:nvSpPr>
        <p:spPr>
          <a:xfrm>
            <a:off x="827088" y="2124075"/>
            <a:ext cx="7859712" cy="4352925"/>
          </a:xfrm>
        </p:spPr>
        <p:txBody>
          <a:bodyPr/>
          <a:lstStyle/>
          <a:p>
            <a:pPr marL="0" indent="0" eaLnBrk="1" hangingPunct="1">
              <a:buNone/>
            </a:pPr>
            <a:r>
              <a:rPr lang="en-US" sz="2000" b="1" dirty="0" smtClean="0">
                <a:solidFill>
                  <a:schemeClr val="tx1"/>
                </a:solidFill>
              </a:rPr>
              <a:t>Located in the ACS Network</a:t>
            </a:r>
          </a:p>
          <a:p>
            <a:pPr eaLnBrk="1" hangingPunct="1"/>
            <a:r>
              <a:rPr lang="en-US" sz="2000" dirty="0"/>
              <a:t>9</a:t>
            </a:r>
            <a:r>
              <a:rPr lang="en-US" sz="2000" dirty="0" smtClean="0"/>
              <a:t>0+ profiles of speakers who give a variety of technical talks and administer LDS courses</a:t>
            </a:r>
          </a:p>
          <a:p>
            <a:pPr eaLnBrk="1" hangingPunct="1"/>
            <a:r>
              <a:rPr lang="en-US" sz="2000" dirty="0" smtClean="0"/>
              <a:t>Speaker Profiles include:</a:t>
            </a:r>
          </a:p>
          <a:p>
            <a:pPr lvl="1" eaLnBrk="1" hangingPunct="1"/>
            <a:r>
              <a:rPr lang="en-US" sz="1800" dirty="0" smtClean="0"/>
              <a:t>Contact Information (i.e. name, address, phone number(s), email)</a:t>
            </a:r>
          </a:p>
          <a:p>
            <a:pPr lvl="1" eaLnBrk="1" hangingPunct="1"/>
            <a:r>
              <a:rPr lang="en-US" sz="1800" dirty="0" smtClean="0"/>
              <a:t>Talking Points and Categories (i.e. biochemistry, etc.)</a:t>
            </a:r>
          </a:p>
          <a:p>
            <a:pPr lvl="1" eaLnBrk="1" hangingPunct="1"/>
            <a:r>
              <a:rPr lang="en-US" sz="1800" dirty="0" smtClean="0"/>
              <a:t>Short Bios</a:t>
            </a:r>
          </a:p>
          <a:p>
            <a:pPr eaLnBrk="1" hangingPunct="1"/>
            <a:r>
              <a:rPr lang="en-US" sz="2000" dirty="0" smtClean="0"/>
              <a:t>Speaker Planner materials, including a “how to” document</a:t>
            </a:r>
          </a:p>
        </p:txBody>
      </p:sp>
      <p:sp>
        <p:nvSpPr>
          <p:cNvPr id="47108"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solidFill>
                  <a:srgbClr val="000000"/>
                </a:solidFill>
              </a:rPr>
              <a:t>American Chemical Society</a:t>
            </a:r>
          </a:p>
        </p:txBody>
      </p:sp>
      <p:sp>
        <p:nvSpPr>
          <p:cNvPr id="47109"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A590642-C6A0-4FC1-B511-70623474EE0E}" type="slidenum">
              <a:rPr lang="en-GB">
                <a:solidFill>
                  <a:srgbClr val="0039A6"/>
                </a:solidFill>
              </a:rPr>
              <a:pPr eaLnBrk="1" hangingPunct="1"/>
              <a:t>25</a:t>
            </a:fld>
            <a:endParaRPr lang="en-GB">
              <a:solidFill>
                <a:srgbClr val="0039A6"/>
              </a:solidFill>
            </a:endParaRPr>
          </a:p>
        </p:txBody>
      </p:sp>
    </p:spTree>
    <p:custDataLst>
      <p:tags r:id="rId1"/>
    </p:custDataLst>
    <p:extLst>
      <p:ext uri="{BB962C8B-B14F-4D97-AF65-F5344CB8AC3E}">
        <p14:creationId xmlns:p14="http://schemas.microsoft.com/office/powerpoint/2010/main" val="227252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936625" y="869950"/>
            <a:ext cx="5616575" cy="501650"/>
          </a:xfrm>
        </p:spPr>
        <p:txBody>
          <a:bodyPr/>
          <a:lstStyle/>
          <a:p>
            <a:pPr eaLnBrk="1" hangingPunct="1"/>
            <a:r>
              <a:rPr lang="en-US" dirty="0" smtClean="0"/>
              <a:t>Local Section Finances</a:t>
            </a:r>
          </a:p>
        </p:txBody>
      </p:sp>
      <p:sp>
        <p:nvSpPr>
          <p:cNvPr id="52227" name="Rectangle 3"/>
          <p:cNvSpPr>
            <a:spLocks noGrp="1" noChangeArrowheads="1"/>
          </p:cNvSpPr>
          <p:nvPr>
            <p:ph idx="1"/>
          </p:nvPr>
        </p:nvSpPr>
        <p:spPr>
          <a:xfrm>
            <a:off x="827088" y="1570037"/>
            <a:ext cx="7859712" cy="4678363"/>
          </a:xfrm>
        </p:spPr>
        <p:txBody>
          <a:bodyPr/>
          <a:lstStyle/>
          <a:p>
            <a:pPr eaLnBrk="1" hangingPunct="1"/>
            <a:r>
              <a:rPr lang="en-US" sz="2000" dirty="0" smtClean="0"/>
              <a:t>Local Section Allotments (Base and Per Capita)                     $5,059 - $35,833</a:t>
            </a:r>
          </a:p>
          <a:p>
            <a:pPr eaLnBrk="1" hangingPunct="1">
              <a:buFont typeface="Arial" panose="020B0604020202020204" pitchFamily="34" charset="0"/>
              <a:buChar char="•"/>
            </a:pPr>
            <a:r>
              <a:rPr lang="en-US" sz="2000" dirty="0" smtClean="0"/>
              <a:t>LSAC Allotment Calculator</a:t>
            </a:r>
          </a:p>
          <a:p>
            <a:pPr lvl="1" eaLnBrk="1" hangingPunct="1"/>
            <a:r>
              <a:rPr lang="en-US" sz="1800" dirty="0" smtClean="0"/>
              <a:t>49% --Local Section Base Allotment</a:t>
            </a:r>
          </a:p>
          <a:p>
            <a:pPr lvl="1" eaLnBrk="1" hangingPunct="1"/>
            <a:r>
              <a:rPr lang="en-US" sz="1800" dirty="0" smtClean="0"/>
              <a:t>43%--Local Section Per Capita (based on prior two years member count)</a:t>
            </a:r>
          </a:p>
          <a:p>
            <a:pPr lvl="1" eaLnBrk="1" hangingPunct="1"/>
            <a:r>
              <a:rPr lang="en-US" sz="1800" dirty="0" smtClean="0"/>
              <a:t>8%--Discretionary Funds</a:t>
            </a:r>
          </a:p>
          <a:p>
            <a:pPr eaLnBrk="1" hangingPunct="1"/>
            <a:r>
              <a:rPr lang="en-US" sz="2000" dirty="0" smtClean="0"/>
              <a:t>Local Section Voluntary Dues ($2-$30 per member)</a:t>
            </a:r>
          </a:p>
          <a:p>
            <a:pPr eaLnBrk="1" hangingPunct="1"/>
            <a:r>
              <a:rPr lang="en-US" sz="2000" dirty="0" smtClean="0"/>
              <a:t>LSAC encourages Local Sections to maintain a minimum of 1.5 times the allotment in reserves</a:t>
            </a:r>
          </a:p>
          <a:p>
            <a:pPr eaLnBrk="1" hangingPunct="1"/>
            <a:r>
              <a:rPr lang="en-US" sz="2000" dirty="0" smtClean="0"/>
              <a:t>Treasurers Handbook is available on </a:t>
            </a:r>
            <a:r>
              <a:rPr lang="en-US" sz="2000" dirty="0" smtClean="0">
                <a:hlinkClick r:id="rId4"/>
              </a:rPr>
              <a:t>www.acs.org/getinvolved</a:t>
            </a:r>
            <a:r>
              <a:rPr lang="en-US" sz="2000" dirty="0" smtClean="0"/>
              <a:t>.</a:t>
            </a:r>
          </a:p>
          <a:p>
            <a:pPr eaLnBrk="1" hangingPunct="1"/>
            <a:endParaRPr lang="en-US" sz="2400" dirty="0" smtClean="0"/>
          </a:p>
          <a:p>
            <a:pPr eaLnBrk="1" hangingPunct="1">
              <a:buFontTx/>
              <a:buNone/>
            </a:pPr>
            <a:endParaRPr lang="en-US" sz="2400" dirty="0" smtClean="0"/>
          </a:p>
        </p:txBody>
      </p:sp>
      <p:sp>
        <p:nvSpPr>
          <p:cNvPr id="5" name="Footer Placeholder 3"/>
          <p:cNvSpPr>
            <a:spLocks noGrp="1"/>
          </p:cNvSpPr>
          <p:nvPr>
            <p:ph type="ftr" sz="quarter" idx="10"/>
          </p:nvPr>
        </p:nvSpPr>
        <p:spPr>
          <a:xfrm>
            <a:off x="817563" y="6462713"/>
            <a:ext cx="2895600" cy="279400"/>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solidFill>
                  <a:srgbClr val="000000"/>
                </a:solidFill>
              </a:rPr>
              <a:t>American Chemical Society</a:t>
            </a:r>
          </a:p>
        </p:txBody>
      </p:sp>
      <p:sp>
        <p:nvSpPr>
          <p:cNvPr id="2" name="Slide Number Placeholder 1"/>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26</a:t>
            </a:fld>
            <a:endParaRPr lang="en-GB">
              <a:solidFill>
                <a:srgbClr val="000000"/>
              </a:solidFill>
            </a:endParaRPr>
          </a:p>
        </p:txBody>
      </p:sp>
    </p:spTree>
    <p:custDataLst>
      <p:tags r:id="rId1"/>
    </p:custDataLst>
    <p:extLst>
      <p:ext uri="{BB962C8B-B14F-4D97-AF65-F5344CB8AC3E}">
        <p14:creationId xmlns:p14="http://schemas.microsoft.com/office/powerpoint/2010/main" val="5373088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36625" y="793750"/>
            <a:ext cx="5616575" cy="577850"/>
          </a:xfrm>
        </p:spPr>
        <p:txBody>
          <a:bodyPr/>
          <a:lstStyle/>
          <a:p>
            <a:pPr eaLnBrk="1" hangingPunct="1"/>
            <a:r>
              <a:rPr lang="en-US" dirty="0" smtClean="0"/>
              <a:t>Innovative Projects Grants</a:t>
            </a:r>
          </a:p>
        </p:txBody>
      </p:sp>
      <p:sp>
        <p:nvSpPr>
          <p:cNvPr id="25603" name="Rectangle 3"/>
          <p:cNvSpPr>
            <a:spLocks noGrp="1" noChangeArrowheads="1"/>
          </p:cNvSpPr>
          <p:nvPr>
            <p:ph idx="1"/>
          </p:nvPr>
        </p:nvSpPr>
        <p:spPr>
          <a:xfrm>
            <a:off x="827088" y="1971675"/>
            <a:ext cx="7859712" cy="4352925"/>
          </a:xfrm>
        </p:spPr>
        <p:txBody>
          <a:bodyPr/>
          <a:lstStyle/>
          <a:p>
            <a:pPr eaLnBrk="1" hangingPunct="1"/>
            <a:r>
              <a:rPr lang="en-US" sz="2000" dirty="0" smtClean="0"/>
              <a:t>Up to $3,500 for a New Section Activity</a:t>
            </a:r>
          </a:p>
          <a:p>
            <a:pPr eaLnBrk="1" hangingPunct="1"/>
            <a:r>
              <a:rPr lang="en-US" sz="2000" dirty="0" smtClean="0"/>
              <a:t>2 Page Grant Application</a:t>
            </a:r>
          </a:p>
          <a:p>
            <a:pPr eaLnBrk="1" hangingPunct="1"/>
            <a:r>
              <a:rPr lang="en-US" sz="2000" dirty="0" smtClean="0"/>
              <a:t>Examples of Funded Projects Available On-Line</a:t>
            </a:r>
          </a:p>
          <a:p>
            <a:pPr eaLnBrk="1" hangingPunct="1"/>
            <a:r>
              <a:rPr lang="en-US" sz="2000" dirty="0" smtClean="0"/>
              <a:t>Deadlines January 18th and June 30th</a:t>
            </a:r>
          </a:p>
        </p:txBody>
      </p:sp>
      <p:sp>
        <p:nvSpPr>
          <p:cNvPr id="5" name="Footer Placeholder 3"/>
          <p:cNvSpPr>
            <a:spLocks noGrp="1"/>
          </p:cNvSpPr>
          <p:nvPr>
            <p:ph type="ftr" sz="quarter" idx="10"/>
          </p:nvPr>
        </p:nvSpPr>
        <p:spPr>
          <a:xfrm>
            <a:off x="817563" y="6462713"/>
            <a:ext cx="2895600" cy="279400"/>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solidFill>
                  <a:srgbClr val="000000"/>
                </a:solidFill>
              </a:rPr>
              <a:t>American Chemical Society</a:t>
            </a:r>
          </a:p>
        </p:txBody>
      </p:sp>
      <p:sp>
        <p:nvSpPr>
          <p:cNvPr id="2" name="Slide Number Placeholder 1"/>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27</a:t>
            </a:fld>
            <a:endParaRPr lang="en-GB">
              <a:solidFill>
                <a:srgbClr val="000000"/>
              </a:solidFill>
            </a:endParaRPr>
          </a:p>
        </p:txBody>
      </p:sp>
    </p:spTree>
    <p:custDataLst>
      <p:tags r:id="rId1"/>
    </p:custDataLst>
    <p:extLst>
      <p:ext uri="{BB962C8B-B14F-4D97-AF65-F5344CB8AC3E}">
        <p14:creationId xmlns:p14="http://schemas.microsoft.com/office/powerpoint/2010/main" val="16244735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5616575" cy="411162"/>
          </a:xfrm>
        </p:spPr>
        <p:txBody>
          <a:bodyPr/>
          <a:lstStyle/>
          <a:p>
            <a:r>
              <a:rPr lang="en-US" dirty="0" smtClean="0">
                <a:solidFill>
                  <a:schemeClr val="tx1"/>
                </a:solidFill>
              </a:rPr>
              <a:t>Get Involved, Stay Involved</a:t>
            </a:r>
            <a:endParaRPr lang="en-US" dirty="0">
              <a:solidFill>
                <a:schemeClr val="tx1"/>
              </a:solidFill>
            </a:endParaRPr>
          </a:p>
        </p:txBody>
      </p:sp>
      <p:sp>
        <p:nvSpPr>
          <p:cNvPr id="3" name="Content Placeholder 2"/>
          <p:cNvSpPr>
            <a:spLocks noGrp="1"/>
          </p:cNvSpPr>
          <p:nvPr>
            <p:ph idx="1"/>
          </p:nvPr>
        </p:nvSpPr>
        <p:spPr>
          <a:xfrm>
            <a:off x="827088" y="1773238"/>
            <a:ext cx="4049712" cy="4352925"/>
          </a:xfrm>
        </p:spPr>
        <p:txBody>
          <a:bodyPr/>
          <a:lstStyle/>
          <a:p>
            <a:r>
              <a:rPr lang="en-US" b="1" dirty="0" smtClean="0">
                <a:solidFill>
                  <a:srgbClr val="000000"/>
                </a:solidFill>
              </a:rPr>
              <a:t>Use the ACS FREE service—Webs.com—to develop a website</a:t>
            </a:r>
          </a:p>
          <a:p>
            <a:r>
              <a:rPr lang="en-US" b="1" dirty="0" smtClean="0">
                <a:solidFill>
                  <a:srgbClr val="000000"/>
                </a:solidFill>
              </a:rPr>
              <a:t>Visit </a:t>
            </a:r>
            <a:r>
              <a:rPr lang="en-US" b="1" dirty="0" smtClean="0">
                <a:solidFill>
                  <a:srgbClr val="000000"/>
                </a:solidFill>
                <a:hlinkClick r:id="rId3"/>
              </a:rPr>
              <a:t>www.acs.org/getinvolved</a:t>
            </a:r>
            <a:r>
              <a:rPr lang="en-US" b="1" dirty="0" smtClean="0">
                <a:solidFill>
                  <a:srgbClr val="000000"/>
                </a:solidFill>
              </a:rPr>
              <a:t> (great page to bookmark )</a:t>
            </a:r>
          </a:p>
          <a:p>
            <a:r>
              <a:rPr lang="en-US" b="1" dirty="0" smtClean="0">
                <a:solidFill>
                  <a:srgbClr val="000000"/>
                </a:solidFill>
              </a:rPr>
              <a:t>Visit the ACS Network (Volunteer Support and Engagement)</a:t>
            </a:r>
          </a:p>
          <a:p>
            <a:r>
              <a:rPr lang="en-US" b="1" dirty="0" smtClean="0">
                <a:solidFill>
                  <a:srgbClr val="000000"/>
                </a:solidFill>
              </a:rPr>
              <a:t>Various social media accounts</a:t>
            </a:r>
          </a:p>
          <a:p>
            <a:pPr marL="0" indent="0">
              <a:buNone/>
            </a:pPr>
            <a:endParaRPr lang="en-US" b="1" dirty="0" smtClean="0">
              <a:solidFill>
                <a:srgbClr val="000000"/>
              </a:solidFill>
            </a:endParaRPr>
          </a:p>
          <a:p>
            <a:endParaRPr lang="en-US" dirty="0"/>
          </a:p>
        </p:txBody>
      </p:sp>
      <p:sp>
        <p:nvSpPr>
          <p:cNvPr id="4" name="Footer Placeholder 3"/>
          <p:cNvSpPr>
            <a:spLocks noGrp="1"/>
          </p:cNvSpPr>
          <p:nvPr>
            <p:ph type="ftr" sz="quarter" idx="10"/>
          </p:nvPr>
        </p:nvSpPr>
        <p:spPr/>
        <p:txBody>
          <a:bodyPr/>
          <a:lstStyle/>
          <a:p>
            <a:pPr>
              <a:defRPr/>
            </a:pPr>
            <a:r>
              <a:rPr lang="en-GB" smtClean="0"/>
              <a:t>American Chemical Society</a:t>
            </a:r>
            <a:endParaRPr lang="en-GB"/>
          </a:p>
        </p:txBody>
      </p:sp>
      <p:sp>
        <p:nvSpPr>
          <p:cNvPr id="5" name="Slide Number Placeholder 4"/>
          <p:cNvSpPr>
            <a:spLocks noGrp="1"/>
          </p:cNvSpPr>
          <p:nvPr>
            <p:ph type="sldNum" sz="quarter" idx="11"/>
          </p:nvPr>
        </p:nvSpPr>
        <p:spPr/>
        <p:txBody>
          <a:bodyPr/>
          <a:lstStyle/>
          <a:p>
            <a:pPr>
              <a:defRPr/>
            </a:pPr>
            <a:fld id="{9EFEED3B-6331-4549-A68A-3CC998F8A608}" type="slidenum">
              <a:rPr lang="en-GB" smtClean="0"/>
              <a:pPr>
                <a:defRPr/>
              </a:pPr>
              <a:t>28</a:t>
            </a:fld>
            <a:endParaRPr lang="en-GB"/>
          </a:p>
        </p:txBody>
      </p:sp>
      <p:pic>
        <p:nvPicPr>
          <p:cNvPr id="7" name="Picture 6"/>
          <p:cNvPicPr>
            <a:picLocks noChangeAspect="1"/>
          </p:cNvPicPr>
          <p:nvPr/>
        </p:nvPicPr>
        <p:blipFill>
          <a:blip r:embed="rId4"/>
          <a:stretch>
            <a:fillRect/>
          </a:stretch>
        </p:blipFill>
        <p:spPr>
          <a:xfrm>
            <a:off x="5105400" y="1828800"/>
            <a:ext cx="3886200" cy="4283745"/>
          </a:xfrm>
          <a:prstGeom prst="rect">
            <a:avLst/>
          </a:prstGeom>
          <a:ln w="12700">
            <a:solidFill>
              <a:schemeClr val="tx1"/>
            </a:solidFill>
          </a:ln>
        </p:spPr>
      </p:pic>
    </p:spTree>
    <p:extLst>
      <p:ext uri="{BB962C8B-B14F-4D97-AF65-F5344CB8AC3E}">
        <p14:creationId xmlns:p14="http://schemas.microsoft.com/office/powerpoint/2010/main" val="364297647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625" y="808038"/>
            <a:ext cx="5616575" cy="411162"/>
          </a:xfrm>
        </p:spPr>
        <p:txBody>
          <a:bodyPr/>
          <a:lstStyle/>
          <a:p>
            <a:r>
              <a:rPr lang="en-US" dirty="0" smtClean="0"/>
              <a:t>Time for Breakouts</a:t>
            </a:r>
            <a:endParaRPr lang="en-US" dirty="0"/>
          </a:p>
        </p:txBody>
      </p:sp>
      <p:sp>
        <p:nvSpPr>
          <p:cNvPr id="3" name="Content Placeholder 2"/>
          <p:cNvSpPr>
            <a:spLocks noGrp="1"/>
          </p:cNvSpPr>
          <p:nvPr>
            <p:ph idx="1"/>
          </p:nvPr>
        </p:nvSpPr>
        <p:spPr>
          <a:xfrm>
            <a:off x="762000" y="1371600"/>
            <a:ext cx="8088312" cy="4724400"/>
          </a:xfrm>
        </p:spPr>
        <p:txBody>
          <a:bodyPr/>
          <a:lstStyle/>
          <a:p>
            <a:pPr>
              <a:spcBef>
                <a:spcPts val="0"/>
              </a:spcBef>
            </a:pPr>
            <a:r>
              <a:rPr lang="en-US" sz="2000" dirty="0" smtClean="0"/>
              <a:t>Please review your personalized Itinerary and the Local Section Track Agenda in your folder for a list of available workshops. </a:t>
            </a:r>
          </a:p>
          <a:p>
            <a:pPr>
              <a:spcBef>
                <a:spcPts val="0"/>
              </a:spcBef>
            </a:pPr>
            <a:r>
              <a:rPr lang="en-US" sz="2000" dirty="0" smtClean="0"/>
              <a:t>Room Locations (If  you are unsure of where to go, please see </a:t>
            </a:r>
            <a:r>
              <a:rPr lang="en-US" sz="2000" dirty="0" smtClean="0">
                <a:solidFill>
                  <a:schemeClr val="tx1"/>
                </a:solidFill>
              </a:rPr>
              <a:t>ACS staff</a:t>
            </a:r>
          </a:p>
          <a:p>
            <a:pPr lvl="1"/>
            <a:r>
              <a:rPr lang="en-US" sz="1800" dirty="0"/>
              <a:t>Planning Successful Activities—in this room</a:t>
            </a:r>
          </a:p>
          <a:p>
            <a:pPr lvl="1"/>
            <a:r>
              <a:rPr lang="en-US" sz="1800" dirty="0" smtClean="0"/>
              <a:t>Crystal I—III are located out the side doors to my right.</a:t>
            </a:r>
          </a:p>
          <a:p>
            <a:pPr lvl="1"/>
            <a:r>
              <a:rPr lang="en-US" sz="1800" dirty="0" smtClean="0"/>
              <a:t>Crystal VII is located out the side doors to my left.</a:t>
            </a:r>
          </a:p>
          <a:p>
            <a:pPr lvl="1">
              <a:spcAft>
                <a:spcPts val="600"/>
              </a:spcAft>
            </a:pPr>
            <a:r>
              <a:rPr lang="en-US" sz="1800" dirty="0" smtClean="0"/>
              <a:t>Getting Back on Track, Crystal VII (invitation only )</a:t>
            </a:r>
          </a:p>
          <a:p>
            <a:pPr lvl="1">
              <a:spcAft>
                <a:spcPts val="600"/>
              </a:spcAft>
            </a:pPr>
            <a:r>
              <a:rPr lang="en-US" sz="1800" dirty="0" smtClean="0"/>
              <a:t>Funding Workshop, </a:t>
            </a:r>
            <a:r>
              <a:rPr lang="en-US" sz="1800" dirty="0"/>
              <a:t>Crystal III </a:t>
            </a:r>
          </a:p>
          <a:p>
            <a:pPr lvl="1">
              <a:spcAft>
                <a:spcPts val="600"/>
              </a:spcAft>
            </a:pPr>
            <a:r>
              <a:rPr lang="en-US" sz="1800" dirty="0" smtClean="0"/>
              <a:t>Social </a:t>
            </a:r>
            <a:r>
              <a:rPr lang="en-US" sz="1800" dirty="0"/>
              <a:t>Media Strategies for Local Sections </a:t>
            </a:r>
            <a:r>
              <a:rPr lang="en-US" sz="1800" dirty="0" smtClean="0"/>
              <a:t>Workshop, </a:t>
            </a:r>
            <a:r>
              <a:rPr lang="en-US" sz="1800" dirty="0"/>
              <a:t>Crystal II </a:t>
            </a:r>
          </a:p>
          <a:p>
            <a:pPr lvl="1">
              <a:spcAft>
                <a:spcPts val="600"/>
              </a:spcAft>
            </a:pPr>
            <a:r>
              <a:rPr lang="en-US" sz="1800" dirty="0" smtClean="0"/>
              <a:t>Communicating </a:t>
            </a:r>
            <a:r>
              <a:rPr lang="en-US" sz="1800" dirty="0"/>
              <a:t>with Your Members </a:t>
            </a:r>
            <a:r>
              <a:rPr lang="en-US" sz="1800" dirty="0" smtClean="0"/>
              <a:t>Workshop, </a:t>
            </a:r>
            <a:r>
              <a:rPr lang="en-US" sz="1800" dirty="0"/>
              <a:t>Crystal </a:t>
            </a:r>
            <a:r>
              <a:rPr lang="en-US" sz="1800" dirty="0" smtClean="0"/>
              <a:t>I</a:t>
            </a:r>
          </a:p>
          <a:p>
            <a:pPr>
              <a:spcAft>
                <a:spcPts val="600"/>
              </a:spcAft>
              <a:buFont typeface="Arial" panose="020B0604020202020204" pitchFamily="34" charset="0"/>
              <a:buChar char="•"/>
            </a:pPr>
            <a:r>
              <a:rPr lang="en-US" sz="2000" dirty="0" smtClean="0"/>
              <a:t>After the mid-afternoon break please return to your workshops. After dinner, everyone should return to this room.</a:t>
            </a:r>
            <a:endParaRPr lang="en-US" sz="2000" dirty="0"/>
          </a:p>
        </p:txBody>
      </p:sp>
      <p:sp>
        <p:nvSpPr>
          <p:cNvPr id="4" name="Footer Placeholder 3"/>
          <p:cNvSpPr>
            <a:spLocks noGrp="1"/>
          </p:cNvSpPr>
          <p:nvPr>
            <p:ph type="ftr" sz="quarter" idx="10"/>
          </p:nvPr>
        </p:nvSpPr>
        <p:spPr/>
        <p:txBody>
          <a:bodyPr/>
          <a:lstStyle/>
          <a:p>
            <a:pPr>
              <a:defRPr/>
            </a:pPr>
            <a:r>
              <a:rPr lang="en-GB" smtClean="0">
                <a:solidFill>
                  <a:srgbClr val="000000"/>
                </a:solidFill>
              </a:rPr>
              <a:t>American Chemical Society</a:t>
            </a:r>
            <a:endParaRPr lang="en-GB">
              <a:solidFill>
                <a:srgbClr val="000000"/>
              </a:solidFill>
            </a:endParaRPr>
          </a:p>
        </p:txBody>
      </p:sp>
      <p:sp>
        <p:nvSpPr>
          <p:cNvPr id="5" name="Slide Number Placeholder 4"/>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29</a:t>
            </a:fld>
            <a:endParaRPr lang="en-GB">
              <a:solidFill>
                <a:srgbClr val="000000"/>
              </a:solidFill>
            </a:endParaRPr>
          </a:p>
        </p:txBody>
      </p:sp>
    </p:spTree>
    <p:extLst>
      <p:ext uri="{BB962C8B-B14F-4D97-AF65-F5344CB8AC3E}">
        <p14:creationId xmlns:p14="http://schemas.microsoft.com/office/powerpoint/2010/main" val="1713093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le95\AppData\Local\Microsoft\Windows\Temporary Internet Files\Content.Outlook\CCMGWXH2\GM1-7-16B.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606" r="8552"/>
          <a:stretch/>
        </p:blipFill>
        <p:spPr bwMode="auto">
          <a:xfrm>
            <a:off x="5924549" y="2680685"/>
            <a:ext cx="1257301" cy="17026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40963" name="Text Box 10"/>
          <p:cNvSpPr txBox="1">
            <a:spLocks noChangeArrowheads="1"/>
          </p:cNvSpPr>
          <p:nvPr/>
        </p:nvSpPr>
        <p:spPr bwMode="auto">
          <a:xfrm>
            <a:off x="2107273" y="3612721"/>
            <a:ext cx="2083727" cy="664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spcBef>
                <a:spcPct val="10000"/>
              </a:spcBef>
              <a:spcAft>
                <a:spcPct val="40000"/>
              </a:spcAft>
              <a:buChar char="•"/>
              <a:defRPr>
                <a:solidFill>
                  <a:schemeClr val="tx2"/>
                </a:solidFill>
                <a:latin typeface="Arial" charset="0"/>
              </a:defRPr>
            </a:lvl1pPr>
            <a:lvl2pPr marL="742950" indent="-285750" eaLnBrk="0" hangingPunct="0">
              <a:spcBef>
                <a:spcPct val="10000"/>
              </a:spcBef>
              <a:spcAft>
                <a:spcPct val="40000"/>
              </a:spcAft>
              <a:buChar char="–"/>
              <a:defRPr sz="1600">
                <a:solidFill>
                  <a:schemeClr val="tx2"/>
                </a:solidFill>
                <a:latin typeface="Arial" charset="0"/>
              </a:defRPr>
            </a:lvl2pPr>
            <a:lvl3pPr marL="1143000" indent="-228600" eaLnBrk="0" hangingPunct="0">
              <a:spcBef>
                <a:spcPct val="10000"/>
              </a:spcBef>
              <a:spcAft>
                <a:spcPct val="40000"/>
              </a:spcAft>
              <a:buChar char="•"/>
              <a:defRPr sz="1400">
                <a:solidFill>
                  <a:schemeClr val="tx2"/>
                </a:solidFill>
                <a:latin typeface="Arial" charset="0"/>
              </a:defRPr>
            </a:lvl3pPr>
            <a:lvl4pPr marL="1600200" indent="-228600" eaLnBrk="0" hangingPunct="0">
              <a:spcBef>
                <a:spcPct val="10000"/>
              </a:spcBef>
              <a:spcAft>
                <a:spcPct val="40000"/>
              </a:spcAft>
              <a:buChar char="–"/>
              <a:defRPr sz="1200">
                <a:solidFill>
                  <a:schemeClr val="tx2"/>
                </a:solidFill>
                <a:latin typeface="Arial" charset="0"/>
              </a:defRPr>
            </a:lvl4pPr>
            <a:lvl5pPr marL="2057400" indent="-228600" eaLnBrk="0" hangingPunct="0">
              <a:spcBef>
                <a:spcPct val="10000"/>
              </a:spcBef>
              <a:spcAft>
                <a:spcPct val="40000"/>
              </a:spcAft>
              <a:buChar char="»"/>
              <a:defRPr sz="1000">
                <a:solidFill>
                  <a:schemeClr val="tx2"/>
                </a:solidFill>
                <a:latin typeface="Arial" charset="0"/>
              </a:defRPr>
            </a:lvl5pPr>
            <a:lvl6pPr marL="2514600" indent="-228600" eaLnBrk="0" fontAlgn="base" hangingPunct="0">
              <a:spcBef>
                <a:spcPct val="10000"/>
              </a:spcBef>
              <a:spcAft>
                <a:spcPct val="40000"/>
              </a:spcAft>
              <a:buChar char="»"/>
              <a:defRPr sz="1000">
                <a:solidFill>
                  <a:schemeClr val="tx2"/>
                </a:solidFill>
                <a:latin typeface="Arial" charset="0"/>
              </a:defRPr>
            </a:lvl6pPr>
            <a:lvl7pPr marL="2971800" indent="-228600" eaLnBrk="0" fontAlgn="base" hangingPunct="0">
              <a:spcBef>
                <a:spcPct val="10000"/>
              </a:spcBef>
              <a:spcAft>
                <a:spcPct val="40000"/>
              </a:spcAft>
              <a:buChar char="»"/>
              <a:defRPr sz="1000">
                <a:solidFill>
                  <a:schemeClr val="tx2"/>
                </a:solidFill>
                <a:latin typeface="Arial" charset="0"/>
              </a:defRPr>
            </a:lvl7pPr>
            <a:lvl8pPr marL="3429000" indent="-228600" eaLnBrk="0" fontAlgn="base" hangingPunct="0">
              <a:spcBef>
                <a:spcPct val="10000"/>
              </a:spcBef>
              <a:spcAft>
                <a:spcPct val="40000"/>
              </a:spcAft>
              <a:buChar char="»"/>
              <a:defRPr sz="1000">
                <a:solidFill>
                  <a:schemeClr val="tx2"/>
                </a:solidFill>
                <a:latin typeface="Arial" charset="0"/>
              </a:defRPr>
            </a:lvl8pPr>
            <a:lvl9pPr marL="3886200" indent="-228600" eaLnBrk="0" fontAlgn="base" hangingPunct="0">
              <a:spcBef>
                <a:spcPct val="10000"/>
              </a:spcBef>
              <a:spcAft>
                <a:spcPct val="40000"/>
              </a:spcAft>
              <a:buChar char="»"/>
              <a:defRPr sz="1000">
                <a:solidFill>
                  <a:schemeClr val="tx2"/>
                </a:solidFill>
                <a:latin typeface="Arial" charset="0"/>
              </a:defRPr>
            </a:lvl9pPr>
          </a:lstStyle>
          <a:p>
            <a:pPr eaLnBrk="1" fontAlgn="base" hangingPunct="1">
              <a:lnSpc>
                <a:spcPct val="90000"/>
              </a:lnSpc>
              <a:spcBef>
                <a:spcPct val="50000"/>
              </a:spcBef>
              <a:buFontTx/>
              <a:buNone/>
            </a:pPr>
            <a:r>
              <a:rPr lang="en-US" altLang="en-US" sz="1200" b="1" dirty="0" smtClean="0">
                <a:solidFill>
                  <a:srgbClr val="000000"/>
                </a:solidFill>
                <a:ea typeface="ＭＳ Ｐゴシック" pitchFamily="34" charset="-128"/>
              </a:rPr>
              <a:t>Tracy Hamilton, </a:t>
            </a:r>
            <a:r>
              <a:rPr lang="en-US" altLang="en-US" sz="1200" dirty="0" smtClean="0">
                <a:solidFill>
                  <a:srgbClr val="000000"/>
                </a:solidFill>
                <a:ea typeface="ＭＳ Ｐゴシック" pitchFamily="34" charset="-128"/>
              </a:rPr>
              <a:t>Subcommittee Chair, Operations &amp; Support, hamilton@uab.edu</a:t>
            </a:r>
            <a:endParaRPr lang="en-US" altLang="en-US" sz="1400" dirty="0" smtClean="0">
              <a:solidFill>
                <a:srgbClr val="000000"/>
              </a:solidFill>
              <a:ea typeface="ＭＳ Ｐゴシック" pitchFamily="34" charset="-128"/>
            </a:endParaRPr>
          </a:p>
        </p:txBody>
      </p:sp>
      <p:sp>
        <p:nvSpPr>
          <p:cNvPr id="40964" name="Text Box 14"/>
          <p:cNvSpPr txBox="1">
            <a:spLocks noChangeArrowheads="1"/>
          </p:cNvSpPr>
          <p:nvPr/>
        </p:nvSpPr>
        <p:spPr bwMode="auto">
          <a:xfrm>
            <a:off x="7239000" y="3152528"/>
            <a:ext cx="1752600" cy="664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spcBef>
                <a:spcPct val="10000"/>
              </a:spcBef>
              <a:spcAft>
                <a:spcPct val="40000"/>
              </a:spcAft>
              <a:buChar char="•"/>
              <a:defRPr>
                <a:solidFill>
                  <a:schemeClr val="tx2"/>
                </a:solidFill>
                <a:latin typeface="Arial" charset="0"/>
              </a:defRPr>
            </a:lvl1pPr>
            <a:lvl2pPr marL="742950" indent="-285750" eaLnBrk="0" hangingPunct="0">
              <a:spcBef>
                <a:spcPct val="10000"/>
              </a:spcBef>
              <a:spcAft>
                <a:spcPct val="40000"/>
              </a:spcAft>
              <a:buChar char="–"/>
              <a:defRPr sz="1600">
                <a:solidFill>
                  <a:schemeClr val="tx2"/>
                </a:solidFill>
                <a:latin typeface="Arial" charset="0"/>
              </a:defRPr>
            </a:lvl2pPr>
            <a:lvl3pPr marL="1143000" indent="-228600" eaLnBrk="0" hangingPunct="0">
              <a:spcBef>
                <a:spcPct val="10000"/>
              </a:spcBef>
              <a:spcAft>
                <a:spcPct val="40000"/>
              </a:spcAft>
              <a:buChar char="•"/>
              <a:defRPr sz="1400">
                <a:solidFill>
                  <a:schemeClr val="tx2"/>
                </a:solidFill>
                <a:latin typeface="Arial" charset="0"/>
              </a:defRPr>
            </a:lvl3pPr>
            <a:lvl4pPr marL="1600200" indent="-228600" eaLnBrk="0" hangingPunct="0">
              <a:spcBef>
                <a:spcPct val="10000"/>
              </a:spcBef>
              <a:spcAft>
                <a:spcPct val="40000"/>
              </a:spcAft>
              <a:buChar char="–"/>
              <a:defRPr sz="1200">
                <a:solidFill>
                  <a:schemeClr val="tx2"/>
                </a:solidFill>
                <a:latin typeface="Arial" charset="0"/>
              </a:defRPr>
            </a:lvl4pPr>
            <a:lvl5pPr marL="2057400" indent="-228600" eaLnBrk="0" hangingPunct="0">
              <a:spcBef>
                <a:spcPct val="10000"/>
              </a:spcBef>
              <a:spcAft>
                <a:spcPct val="40000"/>
              </a:spcAft>
              <a:buChar char="»"/>
              <a:defRPr sz="1000">
                <a:solidFill>
                  <a:schemeClr val="tx2"/>
                </a:solidFill>
                <a:latin typeface="Arial" charset="0"/>
              </a:defRPr>
            </a:lvl5pPr>
            <a:lvl6pPr marL="2514600" indent="-228600" eaLnBrk="0" fontAlgn="base" hangingPunct="0">
              <a:spcBef>
                <a:spcPct val="10000"/>
              </a:spcBef>
              <a:spcAft>
                <a:spcPct val="40000"/>
              </a:spcAft>
              <a:buChar char="»"/>
              <a:defRPr sz="1000">
                <a:solidFill>
                  <a:schemeClr val="tx2"/>
                </a:solidFill>
                <a:latin typeface="Arial" charset="0"/>
              </a:defRPr>
            </a:lvl6pPr>
            <a:lvl7pPr marL="2971800" indent="-228600" eaLnBrk="0" fontAlgn="base" hangingPunct="0">
              <a:spcBef>
                <a:spcPct val="10000"/>
              </a:spcBef>
              <a:spcAft>
                <a:spcPct val="40000"/>
              </a:spcAft>
              <a:buChar char="»"/>
              <a:defRPr sz="1000">
                <a:solidFill>
                  <a:schemeClr val="tx2"/>
                </a:solidFill>
                <a:latin typeface="Arial" charset="0"/>
              </a:defRPr>
            </a:lvl7pPr>
            <a:lvl8pPr marL="3429000" indent="-228600" eaLnBrk="0" fontAlgn="base" hangingPunct="0">
              <a:spcBef>
                <a:spcPct val="10000"/>
              </a:spcBef>
              <a:spcAft>
                <a:spcPct val="40000"/>
              </a:spcAft>
              <a:buChar char="»"/>
              <a:defRPr sz="1000">
                <a:solidFill>
                  <a:schemeClr val="tx2"/>
                </a:solidFill>
                <a:latin typeface="Arial" charset="0"/>
              </a:defRPr>
            </a:lvl8pPr>
            <a:lvl9pPr marL="3886200" indent="-228600" eaLnBrk="0" fontAlgn="base" hangingPunct="0">
              <a:spcBef>
                <a:spcPct val="10000"/>
              </a:spcBef>
              <a:spcAft>
                <a:spcPct val="40000"/>
              </a:spcAft>
              <a:buChar char="»"/>
              <a:defRPr sz="1000">
                <a:solidFill>
                  <a:schemeClr val="tx2"/>
                </a:solidFill>
                <a:latin typeface="Arial" charset="0"/>
              </a:defRPr>
            </a:lvl9pPr>
          </a:lstStyle>
          <a:p>
            <a:pPr eaLnBrk="1" fontAlgn="base" hangingPunct="1">
              <a:lnSpc>
                <a:spcPct val="90000"/>
              </a:lnSpc>
              <a:spcBef>
                <a:spcPct val="50000"/>
              </a:spcBef>
              <a:buFontTx/>
              <a:buNone/>
            </a:pPr>
            <a:r>
              <a:rPr lang="en-US" altLang="en-US" sz="1200" b="1" dirty="0" smtClean="0">
                <a:solidFill>
                  <a:srgbClr val="000000"/>
                </a:solidFill>
                <a:ea typeface="ＭＳ Ｐゴシック" pitchFamily="34" charset="-128"/>
              </a:rPr>
              <a:t>Greg Milligan, </a:t>
            </a:r>
            <a:r>
              <a:rPr lang="en-US" altLang="en-US" sz="1200" dirty="0" smtClean="0">
                <a:solidFill>
                  <a:srgbClr val="000000"/>
                </a:solidFill>
                <a:ea typeface="ＭＳ Ｐゴシック" pitchFamily="34" charset="-128"/>
              </a:rPr>
              <a:t>Subcommittee Chair, Grants &amp; Awards, gmilligan@stmartin.edu</a:t>
            </a:r>
          </a:p>
        </p:txBody>
      </p:sp>
      <p:sp>
        <p:nvSpPr>
          <p:cNvPr id="40965" name="Text Box 15"/>
          <p:cNvSpPr txBox="1">
            <a:spLocks noChangeArrowheads="1"/>
          </p:cNvSpPr>
          <p:nvPr/>
        </p:nvSpPr>
        <p:spPr bwMode="auto">
          <a:xfrm>
            <a:off x="990600" y="1309688"/>
            <a:ext cx="76962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42900" indent="-342900" eaLnBrk="0" hangingPunct="0">
              <a:spcBef>
                <a:spcPct val="10000"/>
              </a:spcBef>
              <a:spcAft>
                <a:spcPct val="40000"/>
              </a:spcAft>
              <a:buChar char="•"/>
              <a:defRPr>
                <a:solidFill>
                  <a:schemeClr val="tx2"/>
                </a:solidFill>
                <a:latin typeface="Arial" charset="0"/>
              </a:defRPr>
            </a:lvl1pPr>
            <a:lvl2pPr marL="742950" indent="-285750" eaLnBrk="0" hangingPunct="0">
              <a:spcBef>
                <a:spcPct val="10000"/>
              </a:spcBef>
              <a:spcAft>
                <a:spcPct val="40000"/>
              </a:spcAft>
              <a:buChar char="–"/>
              <a:defRPr sz="1600">
                <a:solidFill>
                  <a:schemeClr val="tx2"/>
                </a:solidFill>
                <a:latin typeface="Arial" charset="0"/>
              </a:defRPr>
            </a:lvl2pPr>
            <a:lvl3pPr marL="1143000" indent="-228600" eaLnBrk="0" hangingPunct="0">
              <a:spcBef>
                <a:spcPct val="10000"/>
              </a:spcBef>
              <a:spcAft>
                <a:spcPct val="40000"/>
              </a:spcAft>
              <a:buChar char="•"/>
              <a:defRPr sz="1400">
                <a:solidFill>
                  <a:schemeClr val="tx2"/>
                </a:solidFill>
                <a:latin typeface="Arial" charset="0"/>
              </a:defRPr>
            </a:lvl3pPr>
            <a:lvl4pPr marL="1600200" indent="-228600" eaLnBrk="0" hangingPunct="0">
              <a:spcBef>
                <a:spcPct val="10000"/>
              </a:spcBef>
              <a:spcAft>
                <a:spcPct val="40000"/>
              </a:spcAft>
              <a:buChar char="–"/>
              <a:defRPr sz="1200">
                <a:solidFill>
                  <a:schemeClr val="tx2"/>
                </a:solidFill>
                <a:latin typeface="Arial" charset="0"/>
              </a:defRPr>
            </a:lvl4pPr>
            <a:lvl5pPr marL="2057400" indent="-228600" eaLnBrk="0" hangingPunct="0">
              <a:spcBef>
                <a:spcPct val="10000"/>
              </a:spcBef>
              <a:spcAft>
                <a:spcPct val="40000"/>
              </a:spcAft>
              <a:buChar char="»"/>
              <a:defRPr sz="1000">
                <a:solidFill>
                  <a:schemeClr val="tx2"/>
                </a:solidFill>
                <a:latin typeface="Arial" charset="0"/>
              </a:defRPr>
            </a:lvl5pPr>
            <a:lvl6pPr marL="2514600" indent="-228600" eaLnBrk="0" fontAlgn="base" hangingPunct="0">
              <a:spcBef>
                <a:spcPct val="10000"/>
              </a:spcBef>
              <a:spcAft>
                <a:spcPct val="40000"/>
              </a:spcAft>
              <a:buChar char="»"/>
              <a:defRPr sz="1000">
                <a:solidFill>
                  <a:schemeClr val="tx2"/>
                </a:solidFill>
                <a:latin typeface="Arial" charset="0"/>
              </a:defRPr>
            </a:lvl6pPr>
            <a:lvl7pPr marL="2971800" indent="-228600" eaLnBrk="0" fontAlgn="base" hangingPunct="0">
              <a:spcBef>
                <a:spcPct val="10000"/>
              </a:spcBef>
              <a:spcAft>
                <a:spcPct val="40000"/>
              </a:spcAft>
              <a:buChar char="»"/>
              <a:defRPr sz="1000">
                <a:solidFill>
                  <a:schemeClr val="tx2"/>
                </a:solidFill>
                <a:latin typeface="Arial" charset="0"/>
              </a:defRPr>
            </a:lvl7pPr>
            <a:lvl8pPr marL="3429000" indent="-228600" eaLnBrk="0" fontAlgn="base" hangingPunct="0">
              <a:spcBef>
                <a:spcPct val="10000"/>
              </a:spcBef>
              <a:spcAft>
                <a:spcPct val="40000"/>
              </a:spcAft>
              <a:buChar char="»"/>
              <a:defRPr sz="1000">
                <a:solidFill>
                  <a:schemeClr val="tx2"/>
                </a:solidFill>
                <a:latin typeface="Arial" charset="0"/>
              </a:defRPr>
            </a:lvl8pPr>
            <a:lvl9pPr marL="3886200" indent="-228600" eaLnBrk="0" fontAlgn="base" hangingPunct="0">
              <a:spcBef>
                <a:spcPct val="10000"/>
              </a:spcBef>
              <a:spcAft>
                <a:spcPct val="40000"/>
              </a:spcAft>
              <a:buChar char="»"/>
              <a:defRPr sz="1000">
                <a:solidFill>
                  <a:schemeClr val="tx2"/>
                </a:solidFill>
                <a:latin typeface="Arial" charset="0"/>
              </a:defRPr>
            </a:lvl9pPr>
          </a:lstStyle>
          <a:p>
            <a:pPr eaLnBrk="1" fontAlgn="base" hangingPunct="1">
              <a:lnSpc>
                <a:spcPct val="90000"/>
              </a:lnSpc>
              <a:spcBef>
                <a:spcPct val="50000"/>
              </a:spcBef>
              <a:buFontTx/>
              <a:buNone/>
            </a:pPr>
            <a:r>
              <a:rPr lang="en-US" altLang="en-US" sz="2000" b="1" dirty="0" smtClean="0">
                <a:solidFill>
                  <a:schemeClr val="tx1"/>
                </a:solidFill>
                <a:ea typeface="ＭＳ Ｐゴシック" pitchFamily="34" charset="-128"/>
              </a:rPr>
              <a:t>Committee on Local Section Activities—Executive Committee</a:t>
            </a:r>
          </a:p>
        </p:txBody>
      </p:sp>
      <p:sp>
        <p:nvSpPr>
          <p:cNvPr id="40968" name="Text Box 14"/>
          <p:cNvSpPr txBox="1">
            <a:spLocks noChangeArrowheads="1"/>
          </p:cNvSpPr>
          <p:nvPr/>
        </p:nvSpPr>
        <p:spPr bwMode="auto">
          <a:xfrm>
            <a:off x="5934074" y="4992590"/>
            <a:ext cx="1809750" cy="664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spcBef>
                <a:spcPct val="10000"/>
              </a:spcBef>
              <a:spcAft>
                <a:spcPct val="40000"/>
              </a:spcAft>
              <a:buChar char="•"/>
              <a:defRPr>
                <a:solidFill>
                  <a:schemeClr val="tx2"/>
                </a:solidFill>
                <a:latin typeface="Arial" charset="0"/>
              </a:defRPr>
            </a:lvl1pPr>
            <a:lvl2pPr marL="742950" indent="-285750" eaLnBrk="0" hangingPunct="0">
              <a:spcBef>
                <a:spcPct val="10000"/>
              </a:spcBef>
              <a:spcAft>
                <a:spcPct val="40000"/>
              </a:spcAft>
              <a:buChar char="–"/>
              <a:defRPr sz="1600">
                <a:solidFill>
                  <a:schemeClr val="tx2"/>
                </a:solidFill>
                <a:latin typeface="Arial" charset="0"/>
              </a:defRPr>
            </a:lvl2pPr>
            <a:lvl3pPr marL="1143000" indent="-228600" eaLnBrk="0" hangingPunct="0">
              <a:spcBef>
                <a:spcPct val="10000"/>
              </a:spcBef>
              <a:spcAft>
                <a:spcPct val="40000"/>
              </a:spcAft>
              <a:buChar char="•"/>
              <a:defRPr sz="1400">
                <a:solidFill>
                  <a:schemeClr val="tx2"/>
                </a:solidFill>
                <a:latin typeface="Arial" charset="0"/>
              </a:defRPr>
            </a:lvl3pPr>
            <a:lvl4pPr marL="1600200" indent="-228600" eaLnBrk="0" hangingPunct="0">
              <a:spcBef>
                <a:spcPct val="10000"/>
              </a:spcBef>
              <a:spcAft>
                <a:spcPct val="40000"/>
              </a:spcAft>
              <a:buChar char="–"/>
              <a:defRPr sz="1200">
                <a:solidFill>
                  <a:schemeClr val="tx2"/>
                </a:solidFill>
                <a:latin typeface="Arial" charset="0"/>
              </a:defRPr>
            </a:lvl4pPr>
            <a:lvl5pPr marL="2057400" indent="-228600" eaLnBrk="0" hangingPunct="0">
              <a:spcBef>
                <a:spcPct val="10000"/>
              </a:spcBef>
              <a:spcAft>
                <a:spcPct val="40000"/>
              </a:spcAft>
              <a:buChar char="»"/>
              <a:defRPr sz="1000">
                <a:solidFill>
                  <a:schemeClr val="tx2"/>
                </a:solidFill>
                <a:latin typeface="Arial" charset="0"/>
              </a:defRPr>
            </a:lvl5pPr>
            <a:lvl6pPr marL="2514600" indent="-228600" eaLnBrk="0" fontAlgn="base" hangingPunct="0">
              <a:spcBef>
                <a:spcPct val="10000"/>
              </a:spcBef>
              <a:spcAft>
                <a:spcPct val="40000"/>
              </a:spcAft>
              <a:buChar char="»"/>
              <a:defRPr sz="1000">
                <a:solidFill>
                  <a:schemeClr val="tx2"/>
                </a:solidFill>
                <a:latin typeface="Arial" charset="0"/>
              </a:defRPr>
            </a:lvl6pPr>
            <a:lvl7pPr marL="2971800" indent="-228600" eaLnBrk="0" fontAlgn="base" hangingPunct="0">
              <a:spcBef>
                <a:spcPct val="10000"/>
              </a:spcBef>
              <a:spcAft>
                <a:spcPct val="40000"/>
              </a:spcAft>
              <a:buChar char="»"/>
              <a:defRPr sz="1000">
                <a:solidFill>
                  <a:schemeClr val="tx2"/>
                </a:solidFill>
                <a:latin typeface="Arial" charset="0"/>
              </a:defRPr>
            </a:lvl7pPr>
            <a:lvl8pPr marL="3429000" indent="-228600" eaLnBrk="0" fontAlgn="base" hangingPunct="0">
              <a:spcBef>
                <a:spcPct val="10000"/>
              </a:spcBef>
              <a:spcAft>
                <a:spcPct val="40000"/>
              </a:spcAft>
              <a:buChar char="»"/>
              <a:defRPr sz="1000">
                <a:solidFill>
                  <a:schemeClr val="tx2"/>
                </a:solidFill>
                <a:latin typeface="Arial" charset="0"/>
              </a:defRPr>
            </a:lvl8pPr>
            <a:lvl9pPr marL="3886200" indent="-228600" eaLnBrk="0" fontAlgn="base" hangingPunct="0">
              <a:spcBef>
                <a:spcPct val="10000"/>
              </a:spcBef>
              <a:spcAft>
                <a:spcPct val="40000"/>
              </a:spcAft>
              <a:buChar char="»"/>
              <a:defRPr sz="1000">
                <a:solidFill>
                  <a:schemeClr val="tx2"/>
                </a:solidFill>
                <a:latin typeface="Arial" charset="0"/>
              </a:defRPr>
            </a:lvl9pPr>
          </a:lstStyle>
          <a:p>
            <a:pPr eaLnBrk="1" fontAlgn="base" hangingPunct="1">
              <a:lnSpc>
                <a:spcPct val="90000"/>
              </a:lnSpc>
              <a:spcBef>
                <a:spcPct val="50000"/>
              </a:spcBef>
              <a:buFontTx/>
              <a:buNone/>
            </a:pPr>
            <a:r>
              <a:rPr lang="en-US" altLang="en-US" sz="1200" b="1" dirty="0" smtClean="0">
                <a:solidFill>
                  <a:srgbClr val="000000"/>
                </a:solidFill>
                <a:ea typeface="ＭＳ Ｐゴシック" pitchFamily="34" charset="-128"/>
              </a:rPr>
              <a:t>Ellen Stechel, </a:t>
            </a:r>
            <a:r>
              <a:rPr lang="en-US" altLang="en-US" sz="1200" dirty="0" smtClean="0">
                <a:solidFill>
                  <a:srgbClr val="000000"/>
                </a:solidFill>
                <a:ea typeface="ＭＳ Ｐゴシック" pitchFamily="34" charset="-128"/>
              </a:rPr>
              <a:t>Subcommittee Chair, Technology &amp; Tools, ellen.stechel@asu.edu</a:t>
            </a:r>
          </a:p>
        </p:txBody>
      </p:sp>
      <p:sp>
        <p:nvSpPr>
          <p:cNvPr id="40971" name="Text Box 7"/>
          <p:cNvSpPr txBox="1">
            <a:spLocks noChangeArrowheads="1"/>
          </p:cNvSpPr>
          <p:nvPr/>
        </p:nvSpPr>
        <p:spPr bwMode="auto">
          <a:xfrm>
            <a:off x="5105400" y="2022058"/>
            <a:ext cx="1447800" cy="49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spcBef>
                <a:spcPct val="10000"/>
              </a:spcBef>
              <a:spcAft>
                <a:spcPct val="40000"/>
              </a:spcAft>
              <a:buChar char="•"/>
              <a:defRPr>
                <a:solidFill>
                  <a:schemeClr val="tx2"/>
                </a:solidFill>
                <a:latin typeface="Arial" charset="0"/>
              </a:defRPr>
            </a:lvl1pPr>
            <a:lvl2pPr marL="742950" indent="-285750" eaLnBrk="0" hangingPunct="0">
              <a:spcBef>
                <a:spcPct val="10000"/>
              </a:spcBef>
              <a:spcAft>
                <a:spcPct val="40000"/>
              </a:spcAft>
              <a:buChar char="–"/>
              <a:defRPr sz="1600">
                <a:solidFill>
                  <a:schemeClr val="tx2"/>
                </a:solidFill>
                <a:latin typeface="Arial" charset="0"/>
              </a:defRPr>
            </a:lvl2pPr>
            <a:lvl3pPr marL="1143000" indent="-228600" eaLnBrk="0" hangingPunct="0">
              <a:spcBef>
                <a:spcPct val="10000"/>
              </a:spcBef>
              <a:spcAft>
                <a:spcPct val="40000"/>
              </a:spcAft>
              <a:buChar char="•"/>
              <a:defRPr sz="1400">
                <a:solidFill>
                  <a:schemeClr val="tx2"/>
                </a:solidFill>
                <a:latin typeface="Arial" charset="0"/>
              </a:defRPr>
            </a:lvl3pPr>
            <a:lvl4pPr marL="1600200" indent="-228600" eaLnBrk="0" hangingPunct="0">
              <a:spcBef>
                <a:spcPct val="10000"/>
              </a:spcBef>
              <a:spcAft>
                <a:spcPct val="40000"/>
              </a:spcAft>
              <a:buChar char="–"/>
              <a:defRPr sz="1200">
                <a:solidFill>
                  <a:schemeClr val="tx2"/>
                </a:solidFill>
                <a:latin typeface="Arial" charset="0"/>
              </a:defRPr>
            </a:lvl4pPr>
            <a:lvl5pPr marL="2057400" indent="-228600" eaLnBrk="0" hangingPunct="0">
              <a:spcBef>
                <a:spcPct val="10000"/>
              </a:spcBef>
              <a:spcAft>
                <a:spcPct val="40000"/>
              </a:spcAft>
              <a:buChar char="»"/>
              <a:defRPr sz="1000">
                <a:solidFill>
                  <a:schemeClr val="tx2"/>
                </a:solidFill>
                <a:latin typeface="Arial" charset="0"/>
              </a:defRPr>
            </a:lvl5pPr>
            <a:lvl6pPr marL="2514600" indent="-228600" eaLnBrk="0" fontAlgn="base" hangingPunct="0">
              <a:spcBef>
                <a:spcPct val="10000"/>
              </a:spcBef>
              <a:spcAft>
                <a:spcPct val="40000"/>
              </a:spcAft>
              <a:buChar char="»"/>
              <a:defRPr sz="1000">
                <a:solidFill>
                  <a:schemeClr val="tx2"/>
                </a:solidFill>
                <a:latin typeface="Arial" charset="0"/>
              </a:defRPr>
            </a:lvl6pPr>
            <a:lvl7pPr marL="2971800" indent="-228600" eaLnBrk="0" fontAlgn="base" hangingPunct="0">
              <a:spcBef>
                <a:spcPct val="10000"/>
              </a:spcBef>
              <a:spcAft>
                <a:spcPct val="40000"/>
              </a:spcAft>
              <a:buChar char="»"/>
              <a:defRPr sz="1000">
                <a:solidFill>
                  <a:schemeClr val="tx2"/>
                </a:solidFill>
                <a:latin typeface="Arial" charset="0"/>
              </a:defRPr>
            </a:lvl7pPr>
            <a:lvl8pPr marL="3429000" indent="-228600" eaLnBrk="0" fontAlgn="base" hangingPunct="0">
              <a:spcBef>
                <a:spcPct val="10000"/>
              </a:spcBef>
              <a:spcAft>
                <a:spcPct val="40000"/>
              </a:spcAft>
              <a:buChar char="»"/>
              <a:defRPr sz="1000">
                <a:solidFill>
                  <a:schemeClr val="tx2"/>
                </a:solidFill>
                <a:latin typeface="Arial" charset="0"/>
              </a:defRPr>
            </a:lvl8pPr>
            <a:lvl9pPr marL="3886200" indent="-228600" eaLnBrk="0" fontAlgn="base" hangingPunct="0">
              <a:spcBef>
                <a:spcPct val="10000"/>
              </a:spcBef>
              <a:spcAft>
                <a:spcPct val="40000"/>
              </a:spcAft>
              <a:buChar char="»"/>
              <a:defRPr sz="1000">
                <a:solidFill>
                  <a:schemeClr val="tx2"/>
                </a:solidFill>
                <a:latin typeface="Arial" charset="0"/>
              </a:defRPr>
            </a:lvl9pPr>
          </a:lstStyle>
          <a:p>
            <a:pPr eaLnBrk="1" fontAlgn="base" hangingPunct="1">
              <a:lnSpc>
                <a:spcPct val="90000"/>
              </a:lnSpc>
              <a:spcBef>
                <a:spcPct val="50000"/>
              </a:spcBef>
              <a:buFontTx/>
              <a:buNone/>
            </a:pPr>
            <a:r>
              <a:rPr lang="en-US" altLang="en-US" sz="1200" b="1" dirty="0" smtClean="0">
                <a:solidFill>
                  <a:srgbClr val="000000"/>
                </a:solidFill>
                <a:ea typeface="ＭＳ Ｐゴシック" pitchFamily="34" charset="-128"/>
              </a:rPr>
              <a:t>Jason Ritchie, </a:t>
            </a:r>
            <a:r>
              <a:rPr lang="en-US" altLang="en-US" sz="1200" dirty="0" smtClean="0">
                <a:solidFill>
                  <a:srgbClr val="000000"/>
                </a:solidFill>
                <a:ea typeface="ＭＳ Ｐゴシック" pitchFamily="34" charset="-128"/>
              </a:rPr>
              <a:t>LSAC Chair, </a:t>
            </a:r>
            <a:r>
              <a:rPr lang="en-US" altLang="en-US" sz="1200" dirty="0">
                <a:solidFill>
                  <a:srgbClr val="000000"/>
                </a:solidFill>
                <a:ea typeface="ＭＳ Ｐゴシック" pitchFamily="34" charset="-128"/>
              </a:rPr>
              <a:t>jritchie@olemiss.edu</a:t>
            </a:r>
          </a:p>
        </p:txBody>
      </p:sp>
      <p:pic>
        <p:nvPicPr>
          <p:cNvPr id="1027" name="Picture 3" descr="C:\Users\lle95\AppData\Local\Microsoft\Windows\Temporary Internet Files\Content.Outlook\CCMGWXH2\Ritchie.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3927" t="13080" r="7323" b="17706"/>
          <a:stretch/>
        </p:blipFill>
        <p:spPr bwMode="auto">
          <a:xfrm>
            <a:off x="3627437" y="1937892"/>
            <a:ext cx="1268413" cy="16748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13" name="Text Box 14"/>
          <p:cNvSpPr txBox="1">
            <a:spLocks noChangeArrowheads="1"/>
          </p:cNvSpPr>
          <p:nvPr/>
        </p:nvSpPr>
        <p:spPr bwMode="auto">
          <a:xfrm>
            <a:off x="2337153" y="4992590"/>
            <a:ext cx="2144712" cy="664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spcBef>
                <a:spcPct val="10000"/>
              </a:spcBef>
              <a:spcAft>
                <a:spcPct val="40000"/>
              </a:spcAft>
              <a:buChar char="•"/>
              <a:defRPr>
                <a:solidFill>
                  <a:schemeClr val="tx2"/>
                </a:solidFill>
                <a:latin typeface="Arial" charset="0"/>
              </a:defRPr>
            </a:lvl1pPr>
            <a:lvl2pPr marL="742950" indent="-285750" eaLnBrk="0" hangingPunct="0">
              <a:spcBef>
                <a:spcPct val="10000"/>
              </a:spcBef>
              <a:spcAft>
                <a:spcPct val="40000"/>
              </a:spcAft>
              <a:buChar char="–"/>
              <a:defRPr sz="1600">
                <a:solidFill>
                  <a:schemeClr val="tx2"/>
                </a:solidFill>
                <a:latin typeface="Arial" charset="0"/>
              </a:defRPr>
            </a:lvl2pPr>
            <a:lvl3pPr marL="1143000" indent="-228600" eaLnBrk="0" hangingPunct="0">
              <a:spcBef>
                <a:spcPct val="10000"/>
              </a:spcBef>
              <a:spcAft>
                <a:spcPct val="40000"/>
              </a:spcAft>
              <a:buChar char="•"/>
              <a:defRPr sz="1400">
                <a:solidFill>
                  <a:schemeClr val="tx2"/>
                </a:solidFill>
                <a:latin typeface="Arial" charset="0"/>
              </a:defRPr>
            </a:lvl3pPr>
            <a:lvl4pPr marL="1600200" indent="-228600" eaLnBrk="0" hangingPunct="0">
              <a:spcBef>
                <a:spcPct val="10000"/>
              </a:spcBef>
              <a:spcAft>
                <a:spcPct val="40000"/>
              </a:spcAft>
              <a:buChar char="–"/>
              <a:defRPr sz="1200">
                <a:solidFill>
                  <a:schemeClr val="tx2"/>
                </a:solidFill>
                <a:latin typeface="Arial" charset="0"/>
              </a:defRPr>
            </a:lvl4pPr>
            <a:lvl5pPr marL="2057400" indent="-228600" eaLnBrk="0" hangingPunct="0">
              <a:spcBef>
                <a:spcPct val="10000"/>
              </a:spcBef>
              <a:spcAft>
                <a:spcPct val="40000"/>
              </a:spcAft>
              <a:buChar char="»"/>
              <a:defRPr sz="1000">
                <a:solidFill>
                  <a:schemeClr val="tx2"/>
                </a:solidFill>
                <a:latin typeface="Arial" charset="0"/>
              </a:defRPr>
            </a:lvl5pPr>
            <a:lvl6pPr marL="2514600" indent="-228600" eaLnBrk="0" fontAlgn="base" hangingPunct="0">
              <a:spcBef>
                <a:spcPct val="10000"/>
              </a:spcBef>
              <a:spcAft>
                <a:spcPct val="40000"/>
              </a:spcAft>
              <a:buChar char="»"/>
              <a:defRPr sz="1000">
                <a:solidFill>
                  <a:schemeClr val="tx2"/>
                </a:solidFill>
                <a:latin typeface="Arial" charset="0"/>
              </a:defRPr>
            </a:lvl6pPr>
            <a:lvl7pPr marL="2971800" indent="-228600" eaLnBrk="0" fontAlgn="base" hangingPunct="0">
              <a:spcBef>
                <a:spcPct val="10000"/>
              </a:spcBef>
              <a:spcAft>
                <a:spcPct val="40000"/>
              </a:spcAft>
              <a:buChar char="»"/>
              <a:defRPr sz="1000">
                <a:solidFill>
                  <a:schemeClr val="tx2"/>
                </a:solidFill>
                <a:latin typeface="Arial" charset="0"/>
              </a:defRPr>
            </a:lvl7pPr>
            <a:lvl8pPr marL="3429000" indent="-228600" eaLnBrk="0" fontAlgn="base" hangingPunct="0">
              <a:spcBef>
                <a:spcPct val="10000"/>
              </a:spcBef>
              <a:spcAft>
                <a:spcPct val="40000"/>
              </a:spcAft>
              <a:buChar char="»"/>
              <a:defRPr sz="1000">
                <a:solidFill>
                  <a:schemeClr val="tx2"/>
                </a:solidFill>
                <a:latin typeface="Arial" charset="0"/>
              </a:defRPr>
            </a:lvl8pPr>
            <a:lvl9pPr marL="3886200" indent="-228600" eaLnBrk="0" fontAlgn="base" hangingPunct="0">
              <a:spcBef>
                <a:spcPct val="10000"/>
              </a:spcBef>
              <a:spcAft>
                <a:spcPct val="40000"/>
              </a:spcAft>
              <a:buChar char="»"/>
              <a:defRPr sz="1000">
                <a:solidFill>
                  <a:schemeClr val="tx2"/>
                </a:solidFill>
                <a:latin typeface="Arial" charset="0"/>
              </a:defRPr>
            </a:lvl9pPr>
          </a:lstStyle>
          <a:p>
            <a:pPr eaLnBrk="1" fontAlgn="base" hangingPunct="1">
              <a:lnSpc>
                <a:spcPct val="90000"/>
              </a:lnSpc>
              <a:spcBef>
                <a:spcPct val="50000"/>
              </a:spcBef>
              <a:buFontTx/>
              <a:buNone/>
            </a:pPr>
            <a:r>
              <a:rPr lang="en-US" altLang="en-US" sz="1200" b="1" dirty="0" smtClean="0">
                <a:solidFill>
                  <a:srgbClr val="000000"/>
                </a:solidFill>
                <a:ea typeface="ＭＳ Ｐゴシック" pitchFamily="34" charset="-128"/>
              </a:rPr>
              <a:t>Charles Cannon, </a:t>
            </a:r>
            <a:r>
              <a:rPr lang="en-US" altLang="en-US" sz="1200" dirty="0" smtClean="0">
                <a:solidFill>
                  <a:srgbClr val="000000"/>
                </a:solidFill>
                <a:ea typeface="ＭＳ Ｐゴシック" pitchFamily="34" charset="-128"/>
              </a:rPr>
              <a:t>Subcommittee Chair, Communications, ccannon@colum.edu</a:t>
            </a:r>
          </a:p>
        </p:txBody>
      </p:sp>
      <p:pic>
        <p:nvPicPr>
          <p:cNvPr id="2050" name="Picture 2" descr="C:\Users\lle95\AppData\Local\Microsoft\Windows\Temporary Internet Files\Content.Outlook\W9I3ZG58\TPH phot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1" y="2285365"/>
            <a:ext cx="1219199" cy="17343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3" name="Picture 2" descr="C:\Users\djf93\Pictures\stechelcxd.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81865" y="4390114"/>
            <a:ext cx="1247069" cy="18224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14" name="Title 1"/>
          <p:cNvSpPr txBox="1">
            <a:spLocks/>
          </p:cNvSpPr>
          <p:nvPr/>
        </p:nvSpPr>
        <p:spPr bwMode="auto">
          <a:xfrm>
            <a:off x="936625" y="350838"/>
            <a:ext cx="5616575"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rtl="0" eaLnBrk="0" fontAlgn="base" hangingPunct="0">
              <a:lnSpc>
                <a:spcPct val="90000"/>
              </a:lnSpc>
              <a:spcBef>
                <a:spcPct val="0"/>
              </a:spcBef>
              <a:spcAft>
                <a:spcPct val="0"/>
              </a:spcAft>
              <a:defRPr sz="2600" b="1">
                <a:solidFill>
                  <a:schemeClr val="tx2"/>
                </a:solidFill>
                <a:latin typeface="+mj-lt"/>
                <a:ea typeface="+mj-ea"/>
                <a:cs typeface="+mj-cs"/>
              </a:defRPr>
            </a:lvl1pPr>
            <a:lvl2pPr algn="l" rtl="0" eaLnBrk="0" fontAlgn="base" hangingPunct="0">
              <a:lnSpc>
                <a:spcPct val="90000"/>
              </a:lnSpc>
              <a:spcBef>
                <a:spcPct val="0"/>
              </a:spcBef>
              <a:spcAft>
                <a:spcPct val="0"/>
              </a:spcAft>
              <a:defRPr sz="2600" b="1">
                <a:solidFill>
                  <a:schemeClr val="tx2"/>
                </a:solidFill>
                <a:latin typeface="Arial" charset="0"/>
              </a:defRPr>
            </a:lvl2pPr>
            <a:lvl3pPr algn="l" rtl="0" eaLnBrk="0" fontAlgn="base" hangingPunct="0">
              <a:lnSpc>
                <a:spcPct val="90000"/>
              </a:lnSpc>
              <a:spcBef>
                <a:spcPct val="0"/>
              </a:spcBef>
              <a:spcAft>
                <a:spcPct val="0"/>
              </a:spcAft>
              <a:defRPr sz="2600" b="1">
                <a:solidFill>
                  <a:schemeClr val="tx2"/>
                </a:solidFill>
                <a:latin typeface="Arial" charset="0"/>
              </a:defRPr>
            </a:lvl3pPr>
            <a:lvl4pPr algn="l" rtl="0" eaLnBrk="0" fontAlgn="base" hangingPunct="0">
              <a:lnSpc>
                <a:spcPct val="90000"/>
              </a:lnSpc>
              <a:spcBef>
                <a:spcPct val="0"/>
              </a:spcBef>
              <a:spcAft>
                <a:spcPct val="0"/>
              </a:spcAft>
              <a:defRPr sz="2600" b="1">
                <a:solidFill>
                  <a:schemeClr val="tx2"/>
                </a:solidFill>
                <a:latin typeface="Arial" charset="0"/>
              </a:defRPr>
            </a:lvl4pPr>
            <a:lvl5pPr algn="l" rtl="0" eaLnBrk="0" fontAlgn="base" hangingPunct="0">
              <a:lnSpc>
                <a:spcPct val="90000"/>
              </a:lnSpc>
              <a:spcBef>
                <a:spcPct val="0"/>
              </a:spcBef>
              <a:spcAft>
                <a:spcPct val="0"/>
              </a:spcAft>
              <a:defRPr sz="2600" b="1">
                <a:solidFill>
                  <a:schemeClr val="tx2"/>
                </a:solidFill>
                <a:latin typeface="Arial" charset="0"/>
              </a:defRPr>
            </a:lvl5pPr>
            <a:lvl6pPr marL="457200" algn="l" rtl="0" fontAlgn="base">
              <a:lnSpc>
                <a:spcPct val="90000"/>
              </a:lnSpc>
              <a:spcBef>
                <a:spcPct val="0"/>
              </a:spcBef>
              <a:spcAft>
                <a:spcPct val="0"/>
              </a:spcAft>
              <a:defRPr sz="2600" b="1">
                <a:solidFill>
                  <a:srgbClr val="0039A6"/>
                </a:solidFill>
                <a:latin typeface="Arial" charset="0"/>
              </a:defRPr>
            </a:lvl6pPr>
            <a:lvl7pPr marL="914400" algn="l" rtl="0" fontAlgn="base">
              <a:lnSpc>
                <a:spcPct val="90000"/>
              </a:lnSpc>
              <a:spcBef>
                <a:spcPct val="0"/>
              </a:spcBef>
              <a:spcAft>
                <a:spcPct val="0"/>
              </a:spcAft>
              <a:defRPr sz="2600" b="1">
                <a:solidFill>
                  <a:srgbClr val="0039A6"/>
                </a:solidFill>
                <a:latin typeface="Arial" charset="0"/>
              </a:defRPr>
            </a:lvl7pPr>
            <a:lvl8pPr marL="1371600" algn="l" rtl="0" fontAlgn="base">
              <a:lnSpc>
                <a:spcPct val="90000"/>
              </a:lnSpc>
              <a:spcBef>
                <a:spcPct val="0"/>
              </a:spcBef>
              <a:spcAft>
                <a:spcPct val="0"/>
              </a:spcAft>
              <a:defRPr sz="2600" b="1">
                <a:solidFill>
                  <a:srgbClr val="0039A6"/>
                </a:solidFill>
                <a:latin typeface="Arial" charset="0"/>
              </a:defRPr>
            </a:lvl8pPr>
            <a:lvl9pPr marL="1828800" algn="l" rtl="0" fontAlgn="base">
              <a:lnSpc>
                <a:spcPct val="90000"/>
              </a:lnSpc>
              <a:spcBef>
                <a:spcPct val="0"/>
              </a:spcBef>
              <a:spcAft>
                <a:spcPct val="0"/>
              </a:spcAft>
              <a:defRPr sz="2600" b="1">
                <a:solidFill>
                  <a:srgbClr val="0039A6"/>
                </a:solidFill>
                <a:latin typeface="Arial" charset="0"/>
              </a:defRPr>
            </a:lvl9pPr>
          </a:lstStyle>
          <a:p>
            <a:endParaRPr lang="en-US" kern="0" dirty="0" smtClean="0">
              <a:solidFill>
                <a:schemeClr val="tx1"/>
              </a:solidFill>
            </a:endParaRPr>
          </a:p>
          <a:p>
            <a:endParaRPr lang="en-US" kern="0" dirty="0">
              <a:solidFill>
                <a:schemeClr val="tx1"/>
              </a:solidFill>
            </a:endParaRPr>
          </a:p>
          <a:p>
            <a:r>
              <a:rPr lang="en-US" kern="0" dirty="0" smtClean="0">
                <a:solidFill>
                  <a:schemeClr val="tx1"/>
                </a:solidFill>
              </a:rPr>
              <a:t>Support for Local Sections</a:t>
            </a:r>
            <a:endParaRPr lang="en-US" kern="0" dirty="0">
              <a:solidFill>
                <a:schemeClr val="tx1"/>
              </a:solidFill>
            </a:endParaRPr>
          </a:p>
        </p:txBody>
      </p:sp>
      <p:pic>
        <p:nvPicPr>
          <p:cNvPr id="6" name="Picture 5"/>
          <p:cNvPicPr>
            <a:picLocks noChangeAspect="1"/>
          </p:cNvPicPr>
          <p:nvPr/>
        </p:nvPicPr>
        <p:blipFill rotWithShape="1">
          <a:blip r:embed="rId8">
            <a:extLst>
              <a:ext uri="{28A0092B-C50C-407E-A947-70E740481C1C}">
                <a14:useLocalDpi xmlns:a14="http://schemas.microsoft.com/office/drawing/2010/main" val="0"/>
              </a:ext>
            </a:extLst>
          </a:blip>
          <a:srcRect l="7921" r="5146"/>
          <a:stretch/>
        </p:blipFill>
        <p:spPr>
          <a:xfrm>
            <a:off x="925956" y="4495799"/>
            <a:ext cx="1255269" cy="16583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8" name="Slide Number Placeholder 4"/>
          <p:cNvSpPr>
            <a:spLocks noGrp="1"/>
          </p:cNvSpPr>
          <p:nvPr>
            <p:ph type="sldNum" sz="quarter" idx="11"/>
          </p:nvPr>
        </p:nvSpPr>
        <p:spPr>
          <a:xfrm>
            <a:off x="6908800" y="6464300"/>
            <a:ext cx="1773238" cy="290513"/>
          </a:xfrm>
        </p:spPr>
        <p:txBody>
          <a:bodyPr/>
          <a:lstStyle/>
          <a:p>
            <a:pPr>
              <a:defRPr/>
            </a:pPr>
            <a:fld id="{3F0B5371-2656-41EF-93EA-A6162EF5A167}" type="slidenum">
              <a:rPr lang="en-GB" smtClean="0"/>
              <a:pPr>
                <a:defRPr/>
              </a:pPr>
              <a:t>3</a:t>
            </a:fld>
            <a:endParaRPr lang="en-GB" dirty="0"/>
          </a:p>
        </p:txBody>
      </p:sp>
      <p:sp>
        <p:nvSpPr>
          <p:cNvPr id="2" name="Footer Placeholder 1"/>
          <p:cNvSpPr>
            <a:spLocks noGrp="1"/>
          </p:cNvSpPr>
          <p:nvPr>
            <p:ph type="ftr" sz="quarter" idx="10"/>
          </p:nvPr>
        </p:nvSpPr>
        <p:spPr/>
        <p:txBody>
          <a:bodyPr/>
          <a:lstStyle/>
          <a:p>
            <a:pPr>
              <a:defRPr/>
            </a:pPr>
            <a:r>
              <a:rPr lang="en-GB" smtClean="0"/>
              <a:t>American Chemical Society</a:t>
            </a:r>
            <a:endParaRPr lang="en-GB"/>
          </a:p>
        </p:txBody>
      </p:sp>
    </p:spTree>
    <p:custDataLst>
      <p:tags r:id="rId1"/>
    </p:custDataLst>
    <p:extLst>
      <p:ext uri="{BB962C8B-B14F-4D97-AF65-F5344CB8AC3E}">
        <p14:creationId xmlns:p14="http://schemas.microsoft.com/office/powerpoint/2010/main" val="874873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19088"/>
            <a:ext cx="5616575" cy="944562"/>
          </a:xfrm>
        </p:spPr>
        <p:txBody>
          <a:bodyPr/>
          <a:lstStyle/>
          <a:p>
            <a:r>
              <a:rPr lang="en-US" dirty="0" smtClean="0">
                <a:solidFill>
                  <a:schemeClr val="tx1"/>
                </a:solidFill>
                <a:ea typeface="ＭＳ Ｐゴシック" pitchFamily="34" charset="-128"/>
              </a:rPr>
              <a:t/>
            </a:r>
            <a:br>
              <a:rPr lang="en-US" dirty="0" smtClean="0">
                <a:solidFill>
                  <a:schemeClr val="tx1"/>
                </a:solidFill>
                <a:ea typeface="ＭＳ Ｐゴシック" pitchFamily="34" charset="-128"/>
              </a:rPr>
            </a:br>
            <a:r>
              <a:rPr lang="en-US" dirty="0" smtClean="0">
                <a:solidFill>
                  <a:schemeClr val="tx1"/>
                </a:solidFill>
                <a:ea typeface="ＭＳ Ｐゴシック" pitchFamily="34" charset="-128"/>
              </a:rPr>
              <a:t>Support </a:t>
            </a:r>
            <a:r>
              <a:rPr lang="en-US" dirty="0">
                <a:solidFill>
                  <a:schemeClr val="tx1"/>
                </a:solidFill>
                <a:ea typeface="ＭＳ Ｐゴシック" pitchFamily="34" charset="-128"/>
              </a:rPr>
              <a:t>for Local Sections</a:t>
            </a:r>
            <a:endParaRPr lang="en-US" dirty="0"/>
          </a:p>
        </p:txBody>
      </p:sp>
      <p:sp>
        <p:nvSpPr>
          <p:cNvPr id="3" name="Footer Placeholder 2"/>
          <p:cNvSpPr>
            <a:spLocks noGrp="1"/>
          </p:cNvSpPr>
          <p:nvPr>
            <p:ph type="ftr" sz="quarter" idx="10"/>
          </p:nvPr>
        </p:nvSpPr>
        <p:spPr/>
        <p:txBody>
          <a:bodyPr/>
          <a:lstStyle/>
          <a:p>
            <a:pPr>
              <a:defRPr/>
            </a:pPr>
            <a:r>
              <a:rPr lang="en-GB" smtClean="0">
                <a:solidFill>
                  <a:srgbClr val="000000"/>
                </a:solidFill>
              </a:rPr>
              <a:t>American Chemical Society</a:t>
            </a:r>
            <a:endParaRPr lang="en-GB">
              <a:solidFill>
                <a:srgbClr val="000000"/>
              </a:solidFill>
            </a:endParaRPr>
          </a:p>
        </p:txBody>
      </p:sp>
      <p:sp>
        <p:nvSpPr>
          <p:cNvPr id="4" name="Slide Number Placeholder 3"/>
          <p:cNvSpPr>
            <a:spLocks noGrp="1"/>
          </p:cNvSpPr>
          <p:nvPr>
            <p:ph type="sldNum" sz="quarter" idx="11"/>
          </p:nvPr>
        </p:nvSpPr>
        <p:spPr/>
        <p:txBody>
          <a:bodyPr/>
          <a:lstStyle/>
          <a:p>
            <a:pPr>
              <a:defRPr/>
            </a:pPr>
            <a:fld id="{7E88A6D7-BFE3-49BD-BC53-015F0F2DD89C}" type="slidenum">
              <a:rPr lang="en-GB" smtClean="0">
                <a:solidFill>
                  <a:srgbClr val="000000"/>
                </a:solidFill>
              </a:rPr>
              <a:pPr>
                <a:defRPr/>
              </a:pPr>
              <a:t>4</a:t>
            </a:fld>
            <a:endParaRPr lang="en-GB">
              <a:solidFill>
                <a:srgbClr val="000000"/>
              </a:solidFill>
            </a:endParaRPr>
          </a:p>
        </p:txBody>
      </p:sp>
      <p:sp>
        <p:nvSpPr>
          <p:cNvPr id="6" name="Text Box 15"/>
          <p:cNvSpPr txBox="1">
            <a:spLocks noChangeArrowheads="1"/>
          </p:cNvSpPr>
          <p:nvPr/>
        </p:nvSpPr>
        <p:spPr bwMode="auto">
          <a:xfrm>
            <a:off x="914400" y="1279525"/>
            <a:ext cx="525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42900" indent="-342900" eaLnBrk="0" hangingPunct="0">
              <a:defRPr sz="2400">
                <a:solidFill>
                  <a:srgbClr val="0054A6"/>
                </a:solidFill>
                <a:latin typeface="Arial" pitchFamily="34" charset="0"/>
                <a:ea typeface="ＭＳ Ｐゴシック" pitchFamily="34" charset="-128"/>
              </a:defRPr>
            </a:lvl1pPr>
            <a:lvl2pPr marL="742950" indent="-285750" eaLnBrk="0" hangingPunct="0">
              <a:defRPr sz="2400">
                <a:solidFill>
                  <a:srgbClr val="0054A6"/>
                </a:solidFill>
                <a:latin typeface="Arial" pitchFamily="34" charset="0"/>
                <a:ea typeface="ＭＳ Ｐゴシック" pitchFamily="34" charset="-128"/>
              </a:defRPr>
            </a:lvl2pPr>
            <a:lvl3pPr marL="1143000" indent="-228600" eaLnBrk="0" hangingPunct="0">
              <a:defRPr sz="2400">
                <a:solidFill>
                  <a:srgbClr val="0054A6"/>
                </a:solidFill>
                <a:latin typeface="Arial" pitchFamily="34" charset="0"/>
                <a:ea typeface="ＭＳ Ｐゴシック" pitchFamily="34" charset="-128"/>
              </a:defRPr>
            </a:lvl3pPr>
            <a:lvl4pPr marL="1600200" indent="-228600" eaLnBrk="0" hangingPunct="0">
              <a:defRPr sz="2400">
                <a:solidFill>
                  <a:srgbClr val="0054A6"/>
                </a:solidFill>
                <a:latin typeface="Arial" pitchFamily="34" charset="0"/>
                <a:ea typeface="ＭＳ Ｐゴシック" pitchFamily="34" charset="-128"/>
              </a:defRPr>
            </a:lvl4pPr>
            <a:lvl5pPr marL="2057400" indent="-228600" eaLnBrk="0" hangingPunct="0">
              <a:defRPr sz="2400">
                <a:solidFill>
                  <a:srgbClr val="0054A6"/>
                </a:solidFill>
                <a:latin typeface="Arial" pitchFamily="34" charset="0"/>
                <a:ea typeface="ＭＳ Ｐゴシック" pitchFamily="34" charset="-128"/>
              </a:defRPr>
            </a:lvl5pPr>
            <a:lvl6pPr marL="25146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6pPr>
            <a:lvl7pPr marL="29718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7pPr>
            <a:lvl8pPr marL="34290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8pPr>
            <a:lvl9pPr marL="38862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9pPr>
          </a:lstStyle>
          <a:p>
            <a:pPr eaLnBrk="1" fontAlgn="base" hangingPunct="1">
              <a:lnSpc>
                <a:spcPct val="90000"/>
              </a:lnSpc>
              <a:spcBef>
                <a:spcPct val="50000"/>
              </a:spcBef>
              <a:spcAft>
                <a:spcPct val="40000"/>
              </a:spcAft>
            </a:pPr>
            <a:r>
              <a:rPr lang="en-US" sz="2000" b="1" dirty="0">
                <a:solidFill>
                  <a:srgbClr val="000000"/>
                </a:solidFill>
              </a:rPr>
              <a:t>Committee on Local Section Activities</a:t>
            </a:r>
          </a:p>
        </p:txBody>
      </p:sp>
      <p:pic>
        <p:nvPicPr>
          <p:cNvPr id="9" name="Picture 2" descr="C:\Users\cxe92\Desktop\Hiller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2931" y="2453997"/>
            <a:ext cx="1299973" cy="1410867"/>
          </a:xfrm>
          <a:prstGeom prst="rect">
            <a:avLst/>
          </a:prstGeom>
          <a:noFill/>
          <a:extLst>
            <a:ext uri="{909E8E84-426E-40DD-AFC4-6F175D3DCCD1}">
              <a14:hiddenFill xmlns:a14="http://schemas.microsoft.com/office/drawing/2010/main">
                <a:solidFill>
                  <a:srgbClr val="FFFFFF"/>
                </a:solidFill>
              </a14:hiddenFill>
            </a:ext>
          </a:extLst>
        </p:spPr>
      </p:pic>
      <p:sp>
        <p:nvSpPr>
          <p:cNvPr id="20" name="Text Box 14"/>
          <p:cNvSpPr txBox="1">
            <a:spLocks noChangeArrowheads="1"/>
          </p:cNvSpPr>
          <p:nvPr/>
        </p:nvSpPr>
        <p:spPr bwMode="auto">
          <a:xfrm>
            <a:off x="6051353" y="3942590"/>
            <a:ext cx="1909972" cy="49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2400">
                <a:solidFill>
                  <a:srgbClr val="0054A6"/>
                </a:solidFill>
                <a:latin typeface="Arial" pitchFamily="34" charset="0"/>
                <a:ea typeface="ＭＳ Ｐゴシック" pitchFamily="34" charset="-128"/>
              </a:defRPr>
            </a:lvl1pPr>
            <a:lvl2pPr marL="742950" indent="-285750" eaLnBrk="0" hangingPunct="0">
              <a:defRPr sz="2400">
                <a:solidFill>
                  <a:srgbClr val="0054A6"/>
                </a:solidFill>
                <a:latin typeface="Arial" pitchFamily="34" charset="0"/>
                <a:ea typeface="ＭＳ Ｐゴシック" pitchFamily="34" charset="-128"/>
              </a:defRPr>
            </a:lvl2pPr>
            <a:lvl3pPr marL="1143000" indent="-228600" eaLnBrk="0" hangingPunct="0">
              <a:defRPr sz="2400">
                <a:solidFill>
                  <a:srgbClr val="0054A6"/>
                </a:solidFill>
                <a:latin typeface="Arial" pitchFamily="34" charset="0"/>
                <a:ea typeface="ＭＳ Ｐゴシック" pitchFamily="34" charset="-128"/>
              </a:defRPr>
            </a:lvl3pPr>
            <a:lvl4pPr marL="1600200" indent="-228600" eaLnBrk="0" hangingPunct="0">
              <a:defRPr sz="2400">
                <a:solidFill>
                  <a:srgbClr val="0054A6"/>
                </a:solidFill>
                <a:latin typeface="Arial" pitchFamily="34" charset="0"/>
                <a:ea typeface="ＭＳ Ｐゴシック" pitchFamily="34" charset="-128"/>
              </a:defRPr>
            </a:lvl4pPr>
            <a:lvl5pPr marL="2057400" indent="-228600" eaLnBrk="0" hangingPunct="0">
              <a:defRPr sz="2400">
                <a:solidFill>
                  <a:srgbClr val="0054A6"/>
                </a:solidFill>
                <a:latin typeface="Arial" pitchFamily="34" charset="0"/>
                <a:ea typeface="ＭＳ Ｐゴシック" pitchFamily="34" charset="-128"/>
              </a:defRPr>
            </a:lvl5pPr>
            <a:lvl6pPr marL="25146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6pPr>
            <a:lvl7pPr marL="29718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7pPr>
            <a:lvl8pPr marL="34290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8pPr>
            <a:lvl9pPr marL="38862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9pPr>
          </a:lstStyle>
          <a:p>
            <a:pPr eaLnBrk="1" fontAlgn="base" hangingPunct="1">
              <a:lnSpc>
                <a:spcPct val="90000"/>
              </a:lnSpc>
              <a:spcBef>
                <a:spcPct val="50000"/>
              </a:spcBef>
              <a:spcAft>
                <a:spcPct val="40000"/>
              </a:spcAft>
            </a:pPr>
            <a:r>
              <a:rPr lang="en-US" sz="1200" b="1" dirty="0" smtClean="0">
                <a:solidFill>
                  <a:srgbClr val="000000"/>
                </a:solidFill>
              </a:rPr>
              <a:t>Barbara Hillery,  </a:t>
            </a:r>
            <a:br>
              <a:rPr lang="en-US" sz="1200" b="1" dirty="0" smtClean="0">
                <a:solidFill>
                  <a:srgbClr val="000000"/>
                </a:solidFill>
              </a:rPr>
            </a:br>
            <a:r>
              <a:rPr lang="en-US" sz="1200" b="1" dirty="0" smtClean="0">
                <a:solidFill>
                  <a:srgbClr val="000000"/>
                </a:solidFill>
              </a:rPr>
              <a:t>Operations and Support Subcommittee</a:t>
            </a:r>
            <a:endParaRPr lang="en-US" sz="1200" b="1" dirty="0">
              <a:solidFill>
                <a:srgbClr val="000000"/>
              </a:solidFill>
            </a:endParaRPr>
          </a:p>
        </p:txBody>
      </p:sp>
      <p:sp>
        <p:nvSpPr>
          <p:cNvPr id="15" name="Text Box 7"/>
          <p:cNvSpPr txBox="1">
            <a:spLocks noChangeArrowheads="1"/>
          </p:cNvSpPr>
          <p:nvPr/>
        </p:nvSpPr>
        <p:spPr bwMode="auto">
          <a:xfrm>
            <a:off x="1174600" y="4025690"/>
            <a:ext cx="1670223" cy="49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2400">
                <a:solidFill>
                  <a:srgbClr val="0054A6"/>
                </a:solidFill>
                <a:latin typeface="Arial" pitchFamily="34" charset="0"/>
                <a:ea typeface="ＭＳ Ｐゴシック" pitchFamily="34" charset="-128"/>
              </a:defRPr>
            </a:lvl1pPr>
            <a:lvl2pPr marL="742950" indent="-285750" eaLnBrk="0" hangingPunct="0">
              <a:defRPr sz="2400">
                <a:solidFill>
                  <a:srgbClr val="0054A6"/>
                </a:solidFill>
                <a:latin typeface="Arial" pitchFamily="34" charset="0"/>
                <a:ea typeface="ＭＳ Ｐゴシック" pitchFamily="34" charset="-128"/>
              </a:defRPr>
            </a:lvl2pPr>
            <a:lvl3pPr marL="1143000" indent="-228600" eaLnBrk="0" hangingPunct="0">
              <a:defRPr sz="2400">
                <a:solidFill>
                  <a:srgbClr val="0054A6"/>
                </a:solidFill>
                <a:latin typeface="Arial" pitchFamily="34" charset="0"/>
                <a:ea typeface="ＭＳ Ｐゴシック" pitchFamily="34" charset="-128"/>
              </a:defRPr>
            </a:lvl3pPr>
            <a:lvl4pPr marL="1600200" indent="-228600" eaLnBrk="0" hangingPunct="0">
              <a:defRPr sz="2400">
                <a:solidFill>
                  <a:srgbClr val="0054A6"/>
                </a:solidFill>
                <a:latin typeface="Arial" pitchFamily="34" charset="0"/>
                <a:ea typeface="ＭＳ Ｐゴシック" pitchFamily="34" charset="-128"/>
              </a:defRPr>
            </a:lvl4pPr>
            <a:lvl5pPr marL="2057400" indent="-228600" eaLnBrk="0" hangingPunct="0">
              <a:defRPr sz="2400">
                <a:solidFill>
                  <a:srgbClr val="0054A6"/>
                </a:solidFill>
                <a:latin typeface="Arial" pitchFamily="34" charset="0"/>
                <a:ea typeface="ＭＳ Ｐゴシック" pitchFamily="34" charset="-128"/>
              </a:defRPr>
            </a:lvl5pPr>
            <a:lvl6pPr marL="25146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6pPr>
            <a:lvl7pPr marL="29718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7pPr>
            <a:lvl8pPr marL="34290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8pPr>
            <a:lvl9pPr marL="38862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9pPr>
          </a:lstStyle>
          <a:p>
            <a:pPr eaLnBrk="1" fontAlgn="base" hangingPunct="1">
              <a:lnSpc>
                <a:spcPct val="90000"/>
              </a:lnSpc>
              <a:spcBef>
                <a:spcPts val="720"/>
              </a:spcBef>
              <a:spcAft>
                <a:spcPts val="576"/>
              </a:spcAft>
            </a:pPr>
            <a:r>
              <a:rPr lang="en-US" sz="1200" b="1" dirty="0" smtClean="0">
                <a:solidFill>
                  <a:srgbClr val="000000"/>
                </a:solidFill>
              </a:rPr>
              <a:t>Gary Anderson</a:t>
            </a:r>
            <a:br>
              <a:rPr lang="en-US" sz="1200" b="1" dirty="0" smtClean="0">
                <a:solidFill>
                  <a:srgbClr val="000000"/>
                </a:solidFill>
              </a:rPr>
            </a:br>
            <a:r>
              <a:rPr lang="en-US" sz="1200" b="1" dirty="0" smtClean="0">
                <a:solidFill>
                  <a:srgbClr val="000000"/>
                </a:solidFill>
              </a:rPr>
              <a:t>Grants and Awards Subcommittee</a:t>
            </a:r>
            <a:endParaRPr lang="en-US" sz="1400" b="1" dirty="0">
              <a:solidFill>
                <a:schemeClr val="tx1"/>
              </a:solidFill>
            </a:endParaRPr>
          </a:p>
        </p:txBody>
      </p:sp>
      <p:pic>
        <p:nvPicPr>
          <p:cNvPr id="18"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1777" r="18606"/>
          <a:stretch/>
        </p:blipFill>
        <p:spPr bwMode="auto">
          <a:xfrm>
            <a:off x="2739805" y="15087600"/>
            <a:ext cx="291660" cy="37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1777" r="18606"/>
          <a:stretch/>
        </p:blipFill>
        <p:spPr bwMode="auto">
          <a:xfrm>
            <a:off x="2892205" y="15240000"/>
            <a:ext cx="291660" cy="37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609387" y="2431856"/>
            <a:ext cx="1456615" cy="1472968"/>
          </a:xfrm>
          <a:prstGeom prst="rect">
            <a:avLst/>
          </a:prstGeom>
        </p:spPr>
      </p:pic>
      <p:sp>
        <p:nvSpPr>
          <p:cNvPr id="23" name="Text Box 7"/>
          <p:cNvSpPr txBox="1">
            <a:spLocks noChangeArrowheads="1"/>
          </p:cNvSpPr>
          <p:nvPr/>
        </p:nvSpPr>
        <p:spPr bwMode="auto">
          <a:xfrm>
            <a:off x="3739976" y="4043689"/>
            <a:ext cx="1670224" cy="49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2400">
                <a:solidFill>
                  <a:srgbClr val="0054A6"/>
                </a:solidFill>
                <a:latin typeface="Arial" pitchFamily="34" charset="0"/>
                <a:ea typeface="ＭＳ Ｐゴシック" pitchFamily="34" charset="-128"/>
              </a:defRPr>
            </a:lvl1pPr>
            <a:lvl2pPr marL="742950" indent="-285750" eaLnBrk="0" hangingPunct="0">
              <a:defRPr sz="2400">
                <a:solidFill>
                  <a:srgbClr val="0054A6"/>
                </a:solidFill>
                <a:latin typeface="Arial" pitchFamily="34" charset="0"/>
                <a:ea typeface="ＭＳ Ｐゴシック" pitchFamily="34" charset="-128"/>
              </a:defRPr>
            </a:lvl2pPr>
            <a:lvl3pPr marL="1143000" indent="-228600" eaLnBrk="0" hangingPunct="0">
              <a:defRPr sz="2400">
                <a:solidFill>
                  <a:srgbClr val="0054A6"/>
                </a:solidFill>
                <a:latin typeface="Arial" pitchFamily="34" charset="0"/>
                <a:ea typeface="ＭＳ Ｐゴシック" pitchFamily="34" charset="-128"/>
              </a:defRPr>
            </a:lvl3pPr>
            <a:lvl4pPr marL="1600200" indent="-228600" eaLnBrk="0" hangingPunct="0">
              <a:defRPr sz="2400">
                <a:solidFill>
                  <a:srgbClr val="0054A6"/>
                </a:solidFill>
                <a:latin typeface="Arial" pitchFamily="34" charset="0"/>
                <a:ea typeface="ＭＳ Ｐゴシック" pitchFamily="34" charset="-128"/>
              </a:defRPr>
            </a:lvl4pPr>
            <a:lvl5pPr marL="2057400" indent="-228600" eaLnBrk="0" hangingPunct="0">
              <a:defRPr sz="2400">
                <a:solidFill>
                  <a:srgbClr val="0054A6"/>
                </a:solidFill>
                <a:latin typeface="Arial" pitchFamily="34" charset="0"/>
                <a:ea typeface="ＭＳ Ｐゴシック" pitchFamily="34" charset="-128"/>
              </a:defRPr>
            </a:lvl5pPr>
            <a:lvl6pPr marL="25146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6pPr>
            <a:lvl7pPr marL="29718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7pPr>
            <a:lvl8pPr marL="34290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8pPr>
            <a:lvl9pPr marL="38862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9pPr>
          </a:lstStyle>
          <a:p>
            <a:pPr eaLnBrk="1" fontAlgn="base" hangingPunct="1">
              <a:lnSpc>
                <a:spcPct val="90000"/>
              </a:lnSpc>
              <a:spcBef>
                <a:spcPts val="720"/>
              </a:spcBef>
              <a:spcAft>
                <a:spcPts val="576"/>
              </a:spcAft>
            </a:pPr>
            <a:r>
              <a:rPr lang="en-US" sz="1200" b="1" dirty="0" smtClean="0">
                <a:solidFill>
                  <a:srgbClr val="000000"/>
                </a:solidFill>
              </a:rPr>
              <a:t>Alan Cooper </a:t>
            </a:r>
            <a:br>
              <a:rPr lang="en-US" sz="1200" b="1" dirty="0" smtClean="0">
                <a:solidFill>
                  <a:srgbClr val="000000"/>
                </a:solidFill>
              </a:rPr>
            </a:br>
            <a:r>
              <a:rPr lang="en-US" sz="1200" b="1" dirty="0" smtClean="0">
                <a:solidFill>
                  <a:srgbClr val="000000"/>
                </a:solidFill>
              </a:rPr>
              <a:t>Committee on Committee Liaison</a:t>
            </a:r>
            <a:endParaRPr lang="en-US" sz="1400" b="1" dirty="0">
              <a:solidFill>
                <a:schemeClr val="tx1"/>
              </a:solidFill>
            </a:endParaRPr>
          </a:p>
        </p:txBody>
      </p:sp>
      <p:pic>
        <p:nvPicPr>
          <p:cNvPr id="24" name="Picture 5"/>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3734" r="14451"/>
          <a:stretch/>
        </p:blipFill>
        <p:spPr bwMode="auto">
          <a:xfrm>
            <a:off x="1186444" y="2349288"/>
            <a:ext cx="1267913" cy="1555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1937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for Local Sections</a:t>
            </a:r>
            <a:br>
              <a:rPr lang="en-US" dirty="0" smtClean="0"/>
            </a:br>
            <a:endParaRPr lang="en-US" dirty="0"/>
          </a:p>
        </p:txBody>
      </p:sp>
      <p:sp>
        <p:nvSpPr>
          <p:cNvPr id="3" name="Footer Placeholder 2"/>
          <p:cNvSpPr>
            <a:spLocks noGrp="1"/>
          </p:cNvSpPr>
          <p:nvPr>
            <p:ph type="ftr" sz="quarter" idx="10"/>
          </p:nvPr>
        </p:nvSpPr>
        <p:spPr/>
        <p:txBody>
          <a:bodyPr/>
          <a:lstStyle/>
          <a:p>
            <a:pPr>
              <a:defRPr/>
            </a:pPr>
            <a:r>
              <a:rPr lang="en-GB" smtClean="0">
                <a:solidFill>
                  <a:srgbClr val="000000"/>
                </a:solidFill>
              </a:rPr>
              <a:t>American Chemical Society</a:t>
            </a:r>
            <a:endParaRPr lang="en-GB">
              <a:solidFill>
                <a:srgbClr val="000000"/>
              </a:solidFill>
            </a:endParaRPr>
          </a:p>
        </p:txBody>
      </p:sp>
      <p:sp>
        <p:nvSpPr>
          <p:cNvPr id="4" name="Slide Number Placeholder 3"/>
          <p:cNvSpPr>
            <a:spLocks noGrp="1"/>
          </p:cNvSpPr>
          <p:nvPr>
            <p:ph type="sldNum" sz="quarter" idx="11"/>
          </p:nvPr>
        </p:nvSpPr>
        <p:spPr/>
        <p:txBody>
          <a:bodyPr/>
          <a:lstStyle/>
          <a:p>
            <a:pPr>
              <a:defRPr/>
            </a:pPr>
            <a:fld id="{F7E63DDC-A7BE-473E-AFDE-4C988F6D9EC2}" type="slidenum">
              <a:rPr lang="en-GB" smtClean="0">
                <a:solidFill>
                  <a:srgbClr val="000000"/>
                </a:solidFill>
              </a:rPr>
              <a:pPr>
                <a:defRPr/>
              </a:pPr>
              <a:t>5</a:t>
            </a:fld>
            <a:endParaRPr lang="en-GB">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054" y="2057400"/>
            <a:ext cx="1551146" cy="1811558"/>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1280" y="2034381"/>
            <a:ext cx="1239720" cy="1823118"/>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25854" y="2034381"/>
            <a:ext cx="1371600" cy="1828800"/>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38053" y="2057400"/>
            <a:ext cx="1219200" cy="1828800"/>
          </a:xfrm>
          <a:prstGeom prst="rect">
            <a:avLst/>
          </a:prstGeom>
        </p:spPr>
      </p:pic>
      <p:sp>
        <p:nvSpPr>
          <p:cNvPr id="10" name="Text Box 14"/>
          <p:cNvSpPr txBox="1">
            <a:spLocks noChangeArrowheads="1"/>
          </p:cNvSpPr>
          <p:nvPr/>
        </p:nvSpPr>
        <p:spPr bwMode="auto">
          <a:xfrm>
            <a:off x="841534" y="4042742"/>
            <a:ext cx="1703546" cy="49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2400">
                <a:solidFill>
                  <a:srgbClr val="0054A6"/>
                </a:solidFill>
                <a:latin typeface="Arial" pitchFamily="34" charset="0"/>
                <a:ea typeface="ＭＳ Ｐゴシック" pitchFamily="34" charset="-128"/>
              </a:defRPr>
            </a:lvl1pPr>
            <a:lvl2pPr marL="742950" indent="-285750" eaLnBrk="0" hangingPunct="0">
              <a:defRPr sz="2400">
                <a:solidFill>
                  <a:srgbClr val="0054A6"/>
                </a:solidFill>
                <a:latin typeface="Arial" pitchFamily="34" charset="0"/>
                <a:ea typeface="ＭＳ Ｐゴシック" pitchFamily="34" charset="-128"/>
              </a:defRPr>
            </a:lvl2pPr>
            <a:lvl3pPr marL="1143000" indent="-228600" eaLnBrk="0" hangingPunct="0">
              <a:defRPr sz="2400">
                <a:solidFill>
                  <a:srgbClr val="0054A6"/>
                </a:solidFill>
                <a:latin typeface="Arial" pitchFamily="34" charset="0"/>
                <a:ea typeface="ＭＳ Ｐゴシック" pitchFamily="34" charset="-128"/>
              </a:defRPr>
            </a:lvl3pPr>
            <a:lvl4pPr marL="1600200" indent="-228600" eaLnBrk="0" hangingPunct="0">
              <a:defRPr sz="2400">
                <a:solidFill>
                  <a:srgbClr val="0054A6"/>
                </a:solidFill>
                <a:latin typeface="Arial" pitchFamily="34" charset="0"/>
                <a:ea typeface="ＭＳ Ｐゴシック" pitchFamily="34" charset="-128"/>
              </a:defRPr>
            </a:lvl4pPr>
            <a:lvl5pPr marL="2057400" indent="-228600" eaLnBrk="0" hangingPunct="0">
              <a:defRPr sz="2400">
                <a:solidFill>
                  <a:srgbClr val="0054A6"/>
                </a:solidFill>
                <a:latin typeface="Arial" pitchFamily="34" charset="0"/>
                <a:ea typeface="ＭＳ Ｐゴシック" pitchFamily="34" charset="-128"/>
              </a:defRPr>
            </a:lvl5pPr>
            <a:lvl6pPr marL="25146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6pPr>
            <a:lvl7pPr marL="29718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7pPr>
            <a:lvl8pPr marL="34290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8pPr>
            <a:lvl9pPr marL="38862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9pPr>
          </a:lstStyle>
          <a:p>
            <a:pPr eaLnBrk="1" fontAlgn="base" hangingPunct="1">
              <a:lnSpc>
                <a:spcPct val="90000"/>
              </a:lnSpc>
              <a:spcBef>
                <a:spcPct val="50000"/>
              </a:spcBef>
              <a:spcAft>
                <a:spcPct val="40000"/>
              </a:spcAft>
            </a:pPr>
            <a:r>
              <a:rPr lang="en-US" sz="1200" b="1" dirty="0" smtClean="0">
                <a:solidFill>
                  <a:srgbClr val="000000"/>
                </a:solidFill>
              </a:rPr>
              <a:t>Louise Lawter, </a:t>
            </a:r>
            <a:br>
              <a:rPr lang="en-US" sz="1200" b="1" dirty="0" smtClean="0">
                <a:solidFill>
                  <a:srgbClr val="000000"/>
                </a:solidFill>
              </a:rPr>
            </a:br>
            <a:r>
              <a:rPr lang="en-US" sz="1200" b="1" dirty="0" smtClean="0">
                <a:solidFill>
                  <a:srgbClr val="000000"/>
                </a:solidFill>
              </a:rPr>
              <a:t>Operations and Support Subcommittee</a:t>
            </a:r>
            <a:endParaRPr lang="en-US" sz="1200" b="1" dirty="0">
              <a:solidFill>
                <a:srgbClr val="000000"/>
              </a:solidFill>
            </a:endParaRPr>
          </a:p>
        </p:txBody>
      </p:sp>
      <p:sp>
        <p:nvSpPr>
          <p:cNvPr id="11" name="Text Box 14"/>
          <p:cNvSpPr txBox="1">
            <a:spLocks noChangeArrowheads="1"/>
          </p:cNvSpPr>
          <p:nvPr/>
        </p:nvSpPr>
        <p:spPr bwMode="auto">
          <a:xfrm>
            <a:off x="2951280" y="4042742"/>
            <a:ext cx="146832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2400">
                <a:solidFill>
                  <a:srgbClr val="0054A6"/>
                </a:solidFill>
                <a:latin typeface="Arial" pitchFamily="34" charset="0"/>
                <a:ea typeface="ＭＳ Ｐゴシック" pitchFamily="34" charset="-128"/>
              </a:defRPr>
            </a:lvl1pPr>
            <a:lvl2pPr marL="742950" indent="-285750" eaLnBrk="0" hangingPunct="0">
              <a:defRPr sz="2400">
                <a:solidFill>
                  <a:srgbClr val="0054A6"/>
                </a:solidFill>
                <a:latin typeface="Arial" pitchFamily="34" charset="0"/>
                <a:ea typeface="ＭＳ Ｐゴシック" pitchFamily="34" charset="-128"/>
              </a:defRPr>
            </a:lvl2pPr>
            <a:lvl3pPr marL="1143000" indent="-228600" eaLnBrk="0" hangingPunct="0">
              <a:defRPr sz="2400">
                <a:solidFill>
                  <a:srgbClr val="0054A6"/>
                </a:solidFill>
                <a:latin typeface="Arial" pitchFamily="34" charset="0"/>
                <a:ea typeface="ＭＳ Ｐゴシック" pitchFamily="34" charset="-128"/>
              </a:defRPr>
            </a:lvl3pPr>
            <a:lvl4pPr marL="1600200" indent="-228600" eaLnBrk="0" hangingPunct="0">
              <a:defRPr sz="2400">
                <a:solidFill>
                  <a:srgbClr val="0054A6"/>
                </a:solidFill>
                <a:latin typeface="Arial" pitchFamily="34" charset="0"/>
                <a:ea typeface="ＭＳ Ｐゴシック" pitchFamily="34" charset="-128"/>
              </a:defRPr>
            </a:lvl4pPr>
            <a:lvl5pPr marL="2057400" indent="-228600" eaLnBrk="0" hangingPunct="0">
              <a:defRPr sz="2400">
                <a:solidFill>
                  <a:srgbClr val="0054A6"/>
                </a:solidFill>
                <a:latin typeface="Arial" pitchFamily="34" charset="0"/>
                <a:ea typeface="ＭＳ Ｐゴシック" pitchFamily="34" charset="-128"/>
              </a:defRPr>
            </a:lvl5pPr>
            <a:lvl6pPr marL="25146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6pPr>
            <a:lvl7pPr marL="29718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7pPr>
            <a:lvl8pPr marL="34290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8pPr>
            <a:lvl9pPr marL="38862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9pPr>
          </a:lstStyle>
          <a:p>
            <a:pPr eaLnBrk="1" fontAlgn="base" hangingPunct="1">
              <a:lnSpc>
                <a:spcPct val="90000"/>
              </a:lnSpc>
              <a:spcBef>
                <a:spcPct val="50000"/>
              </a:spcBef>
              <a:spcAft>
                <a:spcPct val="40000"/>
              </a:spcAft>
            </a:pPr>
            <a:r>
              <a:rPr lang="en-US" sz="1200" b="1" dirty="0">
                <a:solidFill>
                  <a:srgbClr val="000000"/>
                </a:solidFill>
              </a:rPr>
              <a:t> </a:t>
            </a:r>
            <a:r>
              <a:rPr lang="en-US" sz="1200" b="1" dirty="0" smtClean="0">
                <a:solidFill>
                  <a:srgbClr val="000000"/>
                </a:solidFill>
              </a:rPr>
              <a:t>Beth Lorsbach, </a:t>
            </a:r>
            <a:br>
              <a:rPr lang="en-US" sz="1200" b="1" dirty="0" smtClean="0">
                <a:solidFill>
                  <a:srgbClr val="000000"/>
                </a:solidFill>
              </a:rPr>
            </a:br>
            <a:r>
              <a:rPr lang="en-US" sz="1200" b="1" dirty="0" smtClean="0">
                <a:solidFill>
                  <a:srgbClr val="000000"/>
                </a:solidFill>
              </a:rPr>
              <a:t>Grants and Awards </a:t>
            </a:r>
            <a:r>
              <a:rPr lang="en-US" sz="1200" b="1" dirty="0" err="1" smtClean="0">
                <a:solidFill>
                  <a:srgbClr val="000000"/>
                </a:solidFill>
              </a:rPr>
              <a:t>Aubcommittee</a:t>
            </a:r>
            <a:endParaRPr lang="en-US" sz="1200" b="1" dirty="0" smtClean="0">
              <a:solidFill>
                <a:srgbClr val="000000"/>
              </a:solidFill>
            </a:endParaRPr>
          </a:p>
          <a:p>
            <a:pPr eaLnBrk="1" fontAlgn="base" hangingPunct="1">
              <a:lnSpc>
                <a:spcPct val="90000"/>
              </a:lnSpc>
              <a:spcBef>
                <a:spcPct val="50000"/>
              </a:spcBef>
              <a:spcAft>
                <a:spcPct val="40000"/>
              </a:spcAft>
            </a:pPr>
            <a:endParaRPr lang="en-US" sz="1200" b="1" dirty="0">
              <a:solidFill>
                <a:srgbClr val="000000"/>
              </a:solidFill>
            </a:endParaRPr>
          </a:p>
        </p:txBody>
      </p:sp>
      <p:sp>
        <p:nvSpPr>
          <p:cNvPr id="12" name="Text Box 14"/>
          <p:cNvSpPr txBox="1">
            <a:spLocks noChangeArrowheads="1"/>
          </p:cNvSpPr>
          <p:nvPr/>
        </p:nvSpPr>
        <p:spPr bwMode="auto">
          <a:xfrm>
            <a:off x="7135654" y="4042742"/>
            <a:ext cx="1703546" cy="49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2400">
                <a:solidFill>
                  <a:srgbClr val="0054A6"/>
                </a:solidFill>
                <a:latin typeface="Arial" pitchFamily="34" charset="0"/>
                <a:ea typeface="ＭＳ Ｐゴシック" pitchFamily="34" charset="-128"/>
              </a:defRPr>
            </a:lvl1pPr>
            <a:lvl2pPr marL="742950" indent="-285750" eaLnBrk="0" hangingPunct="0">
              <a:defRPr sz="2400">
                <a:solidFill>
                  <a:srgbClr val="0054A6"/>
                </a:solidFill>
                <a:latin typeface="Arial" pitchFamily="34" charset="0"/>
                <a:ea typeface="ＭＳ Ｐゴシック" pitchFamily="34" charset="-128"/>
              </a:defRPr>
            </a:lvl2pPr>
            <a:lvl3pPr marL="1143000" indent="-228600" eaLnBrk="0" hangingPunct="0">
              <a:defRPr sz="2400">
                <a:solidFill>
                  <a:srgbClr val="0054A6"/>
                </a:solidFill>
                <a:latin typeface="Arial" pitchFamily="34" charset="0"/>
                <a:ea typeface="ＭＳ Ｐゴシック" pitchFamily="34" charset="-128"/>
              </a:defRPr>
            </a:lvl3pPr>
            <a:lvl4pPr marL="1600200" indent="-228600" eaLnBrk="0" hangingPunct="0">
              <a:defRPr sz="2400">
                <a:solidFill>
                  <a:srgbClr val="0054A6"/>
                </a:solidFill>
                <a:latin typeface="Arial" pitchFamily="34" charset="0"/>
                <a:ea typeface="ＭＳ Ｐゴシック" pitchFamily="34" charset="-128"/>
              </a:defRPr>
            </a:lvl4pPr>
            <a:lvl5pPr marL="2057400" indent="-228600" eaLnBrk="0" hangingPunct="0">
              <a:defRPr sz="2400">
                <a:solidFill>
                  <a:srgbClr val="0054A6"/>
                </a:solidFill>
                <a:latin typeface="Arial" pitchFamily="34" charset="0"/>
                <a:ea typeface="ＭＳ Ｐゴシック" pitchFamily="34" charset="-128"/>
              </a:defRPr>
            </a:lvl5pPr>
            <a:lvl6pPr marL="25146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6pPr>
            <a:lvl7pPr marL="29718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7pPr>
            <a:lvl8pPr marL="34290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8pPr>
            <a:lvl9pPr marL="38862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9pPr>
          </a:lstStyle>
          <a:p>
            <a:pPr eaLnBrk="1" fontAlgn="base" hangingPunct="1">
              <a:lnSpc>
                <a:spcPct val="90000"/>
              </a:lnSpc>
              <a:spcBef>
                <a:spcPct val="50000"/>
              </a:spcBef>
              <a:spcAft>
                <a:spcPct val="40000"/>
              </a:spcAft>
            </a:pPr>
            <a:r>
              <a:rPr lang="en-US" sz="1200" b="1" dirty="0" smtClean="0">
                <a:solidFill>
                  <a:srgbClr val="000000"/>
                </a:solidFill>
              </a:rPr>
              <a:t>Matt Reichert</a:t>
            </a:r>
            <a:br>
              <a:rPr lang="en-US" sz="1200" b="1" dirty="0" smtClean="0">
                <a:solidFill>
                  <a:srgbClr val="000000"/>
                </a:solidFill>
              </a:rPr>
            </a:br>
            <a:r>
              <a:rPr lang="en-US" sz="1200" b="1" dirty="0" smtClean="0">
                <a:solidFill>
                  <a:srgbClr val="000000"/>
                </a:solidFill>
              </a:rPr>
              <a:t>Technology and Tools Subcommittee</a:t>
            </a:r>
            <a:endParaRPr lang="en-US" sz="1200" b="1" dirty="0">
              <a:solidFill>
                <a:srgbClr val="000000"/>
              </a:solidFill>
            </a:endParaRPr>
          </a:p>
        </p:txBody>
      </p:sp>
      <p:sp>
        <p:nvSpPr>
          <p:cNvPr id="13" name="Text Box 14"/>
          <p:cNvSpPr txBox="1">
            <a:spLocks noChangeArrowheads="1"/>
          </p:cNvSpPr>
          <p:nvPr/>
        </p:nvSpPr>
        <p:spPr bwMode="auto">
          <a:xfrm>
            <a:off x="4925854" y="3997202"/>
            <a:ext cx="1703546" cy="49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2400">
                <a:solidFill>
                  <a:srgbClr val="0054A6"/>
                </a:solidFill>
                <a:latin typeface="Arial" pitchFamily="34" charset="0"/>
                <a:ea typeface="ＭＳ Ｐゴシック" pitchFamily="34" charset="-128"/>
              </a:defRPr>
            </a:lvl1pPr>
            <a:lvl2pPr marL="742950" indent="-285750" eaLnBrk="0" hangingPunct="0">
              <a:defRPr sz="2400">
                <a:solidFill>
                  <a:srgbClr val="0054A6"/>
                </a:solidFill>
                <a:latin typeface="Arial" pitchFamily="34" charset="0"/>
                <a:ea typeface="ＭＳ Ｐゴシック" pitchFamily="34" charset="-128"/>
              </a:defRPr>
            </a:lvl2pPr>
            <a:lvl3pPr marL="1143000" indent="-228600" eaLnBrk="0" hangingPunct="0">
              <a:defRPr sz="2400">
                <a:solidFill>
                  <a:srgbClr val="0054A6"/>
                </a:solidFill>
                <a:latin typeface="Arial" pitchFamily="34" charset="0"/>
                <a:ea typeface="ＭＳ Ｐゴシック" pitchFamily="34" charset="-128"/>
              </a:defRPr>
            </a:lvl3pPr>
            <a:lvl4pPr marL="1600200" indent="-228600" eaLnBrk="0" hangingPunct="0">
              <a:defRPr sz="2400">
                <a:solidFill>
                  <a:srgbClr val="0054A6"/>
                </a:solidFill>
                <a:latin typeface="Arial" pitchFamily="34" charset="0"/>
                <a:ea typeface="ＭＳ Ｐゴシック" pitchFamily="34" charset="-128"/>
              </a:defRPr>
            </a:lvl4pPr>
            <a:lvl5pPr marL="2057400" indent="-228600" eaLnBrk="0" hangingPunct="0">
              <a:defRPr sz="2400">
                <a:solidFill>
                  <a:srgbClr val="0054A6"/>
                </a:solidFill>
                <a:latin typeface="Arial" pitchFamily="34" charset="0"/>
                <a:ea typeface="ＭＳ Ｐゴシック" pitchFamily="34" charset="-128"/>
              </a:defRPr>
            </a:lvl5pPr>
            <a:lvl6pPr marL="25146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6pPr>
            <a:lvl7pPr marL="29718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7pPr>
            <a:lvl8pPr marL="34290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8pPr>
            <a:lvl9pPr marL="3886200" indent="-228600" algn="ctr" eaLnBrk="0" fontAlgn="base" hangingPunct="0">
              <a:lnSpc>
                <a:spcPct val="90000"/>
              </a:lnSpc>
              <a:spcBef>
                <a:spcPct val="10000"/>
              </a:spcBef>
              <a:spcAft>
                <a:spcPct val="40000"/>
              </a:spcAft>
              <a:defRPr sz="2400">
                <a:solidFill>
                  <a:srgbClr val="0054A6"/>
                </a:solidFill>
                <a:latin typeface="Arial" pitchFamily="34" charset="0"/>
                <a:ea typeface="ＭＳ Ｐゴシック" pitchFamily="34" charset="-128"/>
              </a:defRPr>
            </a:lvl9pPr>
          </a:lstStyle>
          <a:p>
            <a:pPr eaLnBrk="1" fontAlgn="base" hangingPunct="1">
              <a:lnSpc>
                <a:spcPct val="90000"/>
              </a:lnSpc>
              <a:spcBef>
                <a:spcPct val="50000"/>
              </a:spcBef>
              <a:spcAft>
                <a:spcPct val="40000"/>
              </a:spcAft>
            </a:pPr>
            <a:r>
              <a:rPr lang="en-US" sz="1200" b="1" dirty="0" smtClean="0">
                <a:solidFill>
                  <a:srgbClr val="000000"/>
                </a:solidFill>
              </a:rPr>
              <a:t>Michael </a:t>
            </a:r>
            <a:r>
              <a:rPr lang="en-US" sz="1200" b="1" dirty="0" err="1" smtClean="0">
                <a:solidFill>
                  <a:srgbClr val="000000"/>
                </a:solidFill>
              </a:rPr>
              <a:t>Mautino</a:t>
            </a:r>
            <a:r>
              <a:rPr lang="en-US" sz="1200" b="1" dirty="0" smtClean="0">
                <a:solidFill>
                  <a:srgbClr val="000000"/>
                </a:solidFill>
              </a:rPr>
              <a:t>, </a:t>
            </a:r>
            <a:br>
              <a:rPr lang="en-US" sz="1200" b="1" dirty="0" smtClean="0">
                <a:solidFill>
                  <a:srgbClr val="000000"/>
                </a:solidFill>
              </a:rPr>
            </a:br>
            <a:r>
              <a:rPr lang="en-US" sz="1200" b="1" dirty="0" smtClean="0">
                <a:solidFill>
                  <a:srgbClr val="000000"/>
                </a:solidFill>
              </a:rPr>
              <a:t>Technology and Tools Subcommittee</a:t>
            </a:r>
            <a:endParaRPr lang="en-US" sz="1200" b="1" dirty="0">
              <a:solidFill>
                <a:srgbClr val="000000"/>
              </a:solidFill>
            </a:endParaRPr>
          </a:p>
        </p:txBody>
      </p:sp>
      <p:pic>
        <p:nvPicPr>
          <p:cNvPr id="15" name="Picture 14"/>
          <p:cNvPicPr>
            <a:picLocks noChangeAspect="1"/>
          </p:cNvPicPr>
          <p:nvPr/>
        </p:nvPicPr>
        <p:blipFill>
          <a:blip r:embed="rId6"/>
          <a:stretch>
            <a:fillRect/>
          </a:stretch>
        </p:blipFill>
        <p:spPr>
          <a:xfrm>
            <a:off x="685800" y="912399"/>
            <a:ext cx="5413717" cy="536494"/>
          </a:xfrm>
          <a:prstGeom prst="rect">
            <a:avLst/>
          </a:prstGeom>
        </p:spPr>
      </p:pic>
    </p:spTree>
    <p:extLst>
      <p:ext uri="{BB962C8B-B14F-4D97-AF65-F5344CB8AC3E}">
        <p14:creationId xmlns:p14="http://schemas.microsoft.com/office/powerpoint/2010/main" val="2457608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 Acquainted/Network</a:t>
            </a:r>
            <a:br>
              <a:rPr lang="en-US" dirty="0" smtClean="0"/>
            </a:br>
            <a:r>
              <a:rPr lang="en-US" dirty="0" smtClean="0"/>
              <a:t>with Sections in Your Region</a:t>
            </a:r>
            <a:endParaRPr lang="en-US" dirty="0"/>
          </a:p>
        </p:txBody>
      </p:sp>
      <p:sp>
        <p:nvSpPr>
          <p:cNvPr id="3" name="Subtitle 2"/>
          <p:cNvSpPr>
            <a:spLocks noGrp="1"/>
          </p:cNvSpPr>
          <p:nvPr>
            <p:ph type="subTitle" idx="1"/>
          </p:nvPr>
        </p:nvSpPr>
        <p:spPr/>
        <p:txBody>
          <a:bodyPr/>
          <a:lstStyle/>
          <a:p>
            <a:r>
              <a:rPr lang="en-US" sz="1600" dirty="0" smtClean="0"/>
              <a:t>Jason Ritchie, 2018 LSAC Chair</a:t>
            </a:r>
            <a:endParaRPr lang="en-US" sz="1600" dirty="0"/>
          </a:p>
        </p:txBody>
      </p:sp>
      <p:sp>
        <p:nvSpPr>
          <p:cNvPr id="4" name="Footer Placeholder 3"/>
          <p:cNvSpPr>
            <a:spLocks noGrp="1"/>
          </p:cNvSpPr>
          <p:nvPr>
            <p:ph type="ftr" sz="quarter" idx="10"/>
          </p:nvPr>
        </p:nvSpPr>
        <p:spPr/>
        <p:txBody>
          <a:bodyPr/>
          <a:lstStyle/>
          <a:p>
            <a:pPr>
              <a:defRPr/>
            </a:pPr>
            <a:r>
              <a:rPr lang="en-GB" dirty="0" smtClean="0"/>
              <a:t>American Chemical Society</a:t>
            </a:r>
            <a:endParaRPr lang="en-GB" dirty="0"/>
          </a:p>
        </p:txBody>
      </p:sp>
    </p:spTree>
    <p:extLst>
      <p:ext uri="{BB962C8B-B14F-4D97-AF65-F5344CB8AC3E}">
        <p14:creationId xmlns:p14="http://schemas.microsoft.com/office/powerpoint/2010/main" val="3209466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488" y="319088"/>
            <a:ext cx="4202112" cy="944562"/>
          </a:xfrm>
        </p:spPr>
        <p:txBody>
          <a:bodyPr/>
          <a:lstStyle/>
          <a:p>
            <a:r>
              <a:rPr lang="en-US" dirty="0" smtClean="0">
                <a:solidFill>
                  <a:schemeClr val="tx1"/>
                </a:solidFill>
              </a:rPr>
              <a:t>Instructions</a:t>
            </a:r>
            <a:endParaRPr lang="en-US" dirty="0">
              <a:solidFill>
                <a:schemeClr val="tx1"/>
              </a:solidFill>
            </a:endParaRPr>
          </a:p>
        </p:txBody>
      </p:sp>
      <p:sp>
        <p:nvSpPr>
          <p:cNvPr id="5" name="Content Placeholder 4"/>
          <p:cNvSpPr>
            <a:spLocks noGrp="1"/>
          </p:cNvSpPr>
          <p:nvPr>
            <p:ph idx="1"/>
          </p:nvPr>
        </p:nvSpPr>
        <p:spPr>
          <a:xfrm>
            <a:off x="762000" y="1773238"/>
            <a:ext cx="7859712" cy="4352925"/>
          </a:xfrm>
        </p:spPr>
        <p:txBody>
          <a:bodyPr/>
          <a:lstStyle/>
          <a:p>
            <a:r>
              <a:rPr lang="en-US" sz="2000" b="1" dirty="0" smtClean="0">
                <a:solidFill>
                  <a:schemeClr val="tx1"/>
                </a:solidFill>
              </a:rPr>
              <a:t>Introduce Yourself to Everyone at the Table and answer one of the questions on the Rules of Engagement Sheet. This should take no more than 15 minutes.</a:t>
            </a:r>
          </a:p>
          <a:p>
            <a:r>
              <a:rPr lang="en-US" sz="2000" b="1" dirty="0" smtClean="0">
                <a:solidFill>
                  <a:schemeClr val="tx1"/>
                </a:solidFill>
              </a:rPr>
              <a:t>For the remaining 30 minutes and throughout the weekend:</a:t>
            </a:r>
          </a:p>
          <a:p>
            <a:pPr lvl="1"/>
            <a:r>
              <a:rPr lang="en-US" sz="1800" dirty="0" smtClean="0">
                <a:solidFill>
                  <a:schemeClr val="tx1"/>
                </a:solidFill>
              </a:rPr>
              <a:t>Share how your section has worked with its neighboring sections </a:t>
            </a:r>
          </a:p>
          <a:p>
            <a:pPr lvl="1"/>
            <a:r>
              <a:rPr lang="en-US" sz="1800" dirty="0" smtClean="0">
                <a:solidFill>
                  <a:schemeClr val="tx1"/>
                </a:solidFill>
              </a:rPr>
              <a:t>Brainstorm about possible joint activities for 2018 and beyond.</a:t>
            </a:r>
          </a:p>
          <a:p>
            <a:pPr lvl="1"/>
            <a:r>
              <a:rPr lang="en-US" sz="1800" dirty="0" smtClean="0">
                <a:solidFill>
                  <a:schemeClr val="tx1"/>
                </a:solidFill>
              </a:rPr>
              <a:t>Work together to develop a project concept throughout the weekend   and before March 1</a:t>
            </a:r>
            <a:r>
              <a:rPr lang="en-US" sz="1800" baseline="30000" dirty="0" smtClean="0">
                <a:solidFill>
                  <a:schemeClr val="tx1"/>
                </a:solidFill>
              </a:rPr>
              <a:t>st</a:t>
            </a:r>
            <a:r>
              <a:rPr lang="en-US" sz="1800" dirty="0" smtClean="0">
                <a:solidFill>
                  <a:schemeClr val="tx1"/>
                </a:solidFill>
              </a:rPr>
              <a:t>.</a:t>
            </a:r>
          </a:p>
          <a:p>
            <a:pPr lvl="1"/>
            <a:r>
              <a:rPr lang="en-US" sz="1800" dirty="0" smtClean="0">
                <a:solidFill>
                  <a:schemeClr val="tx1"/>
                </a:solidFill>
              </a:rPr>
              <a:t>Submit a proposal for a joint activity/event to LSAC </a:t>
            </a:r>
            <a:r>
              <a:rPr lang="en-US" sz="1800" dirty="0" smtClean="0">
                <a:solidFill>
                  <a:schemeClr val="tx1"/>
                </a:solidFill>
                <a:hlinkClick r:id="rId3"/>
              </a:rPr>
              <a:t>lsac@acs.org</a:t>
            </a:r>
            <a:r>
              <a:rPr lang="en-US" sz="1800" dirty="0" smtClean="0">
                <a:solidFill>
                  <a:schemeClr val="tx1"/>
                </a:solidFill>
              </a:rPr>
              <a:t> by March 1</a:t>
            </a:r>
            <a:r>
              <a:rPr lang="en-US" sz="1800" baseline="30000" dirty="0" smtClean="0">
                <a:solidFill>
                  <a:schemeClr val="tx1"/>
                </a:solidFill>
              </a:rPr>
              <a:t>st</a:t>
            </a:r>
            <a:r>
              <a:rPr lang="en-US" sz="1800" dirty="0">
                <a:solidFill>
                  <a:schemeClr val="tx1"/>
                </a:solidFill>
              </a:rPr>
              <a:t> </a:t>
            </a:r>
            <a:r>
              <a:rPr lang="en-US" sz="1800" dirty="0" smtClean="0">
                <a:solidFill>
                  <a:schemeClr val="tx1"/>
                </a:solidFill>
              </a:rPr>
              <a:t>for an opportunity to receive seed funds to assist you with carrying out the project. </a:t>
            </a:r>
          </a:p>
          <a:p>
            <a:pPr marL="0" indent="0" algn="ctr">
              <a:buNone/>
            </a:pPr>
            <a:r>
              <a:rPr lang="en-US" sz="2000" b="1" u="sng" dirty="0" smtClean="0">
                <a:solidFill>
                  <a:srgbClr val="FF0000"/>
                </a:solidFill>
              </a:rPr>
              <a:t>REVIEW THE INSTRUCTIONS ON YOUR TABLE</a:t>
            </a:r>
            <a:endParaRPr lang="en-US" sz="2000" b="1" u="sng" dirty="0">
              <a:solidFill>
                <a:srgbClr val="FF0000"/>
              </a:solidFill>
            </a:endParaRPr>
          </a:p>
        </p:txBody>
      </p:sp>
      <p:sp>
        <p:nvSpPr>
          <p:cNvPr id="3" name="Footer Placeholder 2"/>
          <p:cNvSpPr>
            <a:spLocks noGrp="1"/>
          </p:cNvSpPr>
          <p:nvPr>
            <p:ph type="ftr" sz="quarter" idx="10"/>
          </p:nvPr>
        </p:nvSpPr>
        <p:spPr/>
        <p:txBody>
          <a:bodyPr/>
          <a:lstStyle/>
          <a:p>
            <a:pPr>
              <a:defRPr/>
            </a:pPr>
            <a:r>
              <a:rPr lang="en-GB" dirty="0" smtClean="0"/>
              <a:t>American Chemical Society</a:t>
            </a:r>
            <a:endParaRPr lang="en-GB" dirty="0"/>
          </a:p>
        </p:txBody>
      </p:sp>
      <p:sp>
        <p:nvSpPr>
          <p:cNvPr id="4" name="Slide Number Placeholder 3"/>
          <p:cNvSpPr>
            <a:spLocks noGrp="1"/>
          </p:cNvSpPr>
          <p:nvPr>
            <p:ph type="sldNum" sz="quarter" idx="11"/>
          </p:nvPr>
        </p:nvSpPr>
        <p:spPr/>
        <p:txBody>
          <a:bodyPr/>
          <a:lstStyle/>
          <a:p>
            <a:pPr>
              <a:defRPr/>
            </a:pPr>
            <a:fld id="{7E88A6D7-BFE3-49BD-BC53-015F0F2DD89C}" type="slidenum">
              <a:rPr lang="en-GB" smtClean="0"/>
              <a:pPr>
                <a:defRPr/>
              </a:pPr>
              <a:t>7</a:t>
            </a:fld>
            <a:endParaRPr lang="en-GB" dirty="0"/>
          </a:p>
        </p:txBody>
      </p:sp>
    </p:spTree>
    <p:extLst>
      <p:ext uri="{BB962C8B-B14F-4D97-AF65-F5344CB8AC3E}">
        <p14:creationId xmlns:p14="http://schemas.microsoft.com/office/powerpoint/2010/main" val="1581131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914400" y="762000"/>
            <a:ext cx="5616575" cy="487362"/>
          </a:xfrm>
        </p:spPr>
        <p:txBody>
          <a:bodyPr/>
          <a:lstStyle/>
          <a:p>
            <a:pPr eaLnBrk="1" hangingPunct="1"/>
            <a:r>
              <a:rPr lang="en-US" dirty="0" smtClean="0">
                <a:solidFill>
                  <a:schemeClr val="tx1"/>
                </a:solidFill>
                <a:ea typeface="ＭＳ Ｐゴシック" pitchFamily="34" charset="-128"/>
              </a:rPr>
              <a:t>2018 Leadership Institute Goals</a:t>
            </a:r>
          </a:p>
        </p:txBody>
      </p:sp>
      <p:sp>
        <p:nvSpPr>
          <p:cNvPr id="11267" name="Rectangle 3"/>
          <p:cNvSpPr>
            <a:spLocks noGrp="1" noChangeArrowheads="1"/>
          </p:cNvSpPr>
          <p:nvPr>
            <p:ph idx="1"/>
          </p:nvPr>
        </p:nvSpPr>
        <p:spPr/>
        <p:txBody>
          <a:bodyPr/>
          <a:lstStyle/>
          <a:p>
            <a:pPr marL="0" indent="0" eaLnBrk="1" hangingPunct="1">
              <a:buFontTx/>
              <a:buNone/>
              <a:defRPr/>
            </a:pPr>
            <a:r>
              <a:rPr lang="en-US" sz="2000" b="1" dirty="0">
                <a:solidFill>
                  <a:schemeClr val="tx1"/>
                </a:solidFill>
              </a:rPr>
              <a:t>The goal of the </a:t>
            </a:r>
            <a:r>
              <a:rPr lang="en-US" sz="2000" b="1" dirty="0" smtClean="0">
                <a:solidFill>
                  <a:schemeClr val="tx1"/>
                </a:solidFill>
              </a:rPr>
              <a:t>2018 </a:t>
            </a:r>
            <a:r>
              <a:rPr lang="en-US" sz="2000" b="1" dirty="0">
                <a:solidFill>
                  <a:schemeClr val="tx1"/>
                </a:solidFill>
              </a:rPr>
              <a:t>Leadership Institute is to support and enhance the </a:t>
            </a:r>
            <a:r>
              <a:rPr lang="en-US" sz="2000" b="1" dirty="0" smtClean="0">
                <a:solidFill>
                  <a:schemeClr val="tx1"/>
                </a:solidFill>
              </a:rPr>
              <a:t>development of </a:t>
            </a:r>
            <a:r>
              <a:rPr lang="en-US" sz="2000" b="1" dirty="0">
                <a:solidFill>
                  <a:schemeClr val="tx1"/>
                </a:solidFill>
              </a:rPr>
              <a:t>ACS leaders. Attendees will have the opportunity to:</a:t>
            </a:r>
          </a:p>
          <a:p>
            <a:pPr eaLnBrk="1" hangingPunct="1">
              <a:defRPr/>
            </a:pPr>
            <a:r>
              <a:rPr lang="en-US" sz="2000" dirty="0">
                <a:solidFill>
                  <a:schemeClr val="tx1"/>
                </a:solidFill>
              </a:rPr>
              <a:t>Learn the responsibilities of a new volunteer </a:t>
            </a:r>
            <a:r>
              <a:rPr lang="en-US" sz="2000" dirty="0" smtClean="0">
                <a:solidFill>
                  <a:schemeClr val="tx1"/>
                </a:solidFill>
              </a:rPr>
              <a:t>role</a:t>
            </a:r>
          </a:p>
          <a:p>
            <a:pPr eaLnBrk="1" hangingPunct="1">
              <a:defRPr/>
            </a:pPr>
            <a:r>
              <a:rPr lang="en-US" sz="2000" dirty="0">
                <a:solidFill>
                  <a:schemeClr val="tx1"/>
                </a:solidFill>
              </a:rPr>
              <a:t>Share best </a:t>
            </a:r>
            <a:r>
              <a:rPr lang="en-US" sz="2000" dirty="0" smtClean="0">
                <a:solidFill>
                  <a:schemeClr val="tx1"/>
                </a:solidFill>
              </a:rPr>
              <a:t>practices</a:t>
            </a:r>
          </a:p>
          <a:p>
            <a:pPr eaLnBrk="1" hangingPunct="1">
              <a:defRPr/>
            </a:pPr>
            <a:r>
              <a:rPr lang="en-US" sz="2000" dirty="0">
                <a:solidFill>
                  <a:schemeClr val="tx1"/>
                </a:solidFill>
              </a:rPr>
              <a:t>Develop leadership and management </a:t>
            </a:r>
            <a:r>
              <a:rPr lang="en-US" sz="2000" dirty="0" smtClean="0">
                <a:solidFill>
                  <a:schemeClr val="tx1"/>
                </a:solidFill>
              </a:rPr>
              <a:t>skills</a:t>
            </a:r>
          </a:p>
          <a:p>
            <a:pPr eaLnBrk="1" hangingPunct="1">
              <a:defRPr/>
            </a:pPr>
            <a:r>
              <a:rPr lang="en-US" sz="2000" dirty="0">
                <a:solidFill>
                  <a:schemeClr val="tx1"/>
                </a:solidFill>
              </a:rPr>
              <a:t>Engage with other attendees to foster new peer-to-peer </a:t>
            </a:r>
            <a:r>
              <a:rPr lang="en-US" sz="2000" dirty="0" smtClean="0">
                <a:solidFill>
                  <a:schemeClr val="tx1"/>
                </a:solidFill>
              </a:rPr>
              <a:t>networks</a:t>
            </a:r>
            <a:endParaRPr lang="en-US" sz="2000" dirty="0" smtClean="0"/>
          </a:p>
          <a:p>
            <a:pPr eaLnBrk="1" hangingPunct="1">
              <a:buFont typeface="Courier New" pitchFamily="49" charset="0"/>
              <a:buNone/>
              <a:defRPr/>
            </a:pPr>
            <a:endParaRPr lang="en-US" sz="2000" dirty="0" smtClean="0">
              <a:ea typeface="ＭＳ Ｐゴシック" pitchFamily="34" charset="-128"/>
            </a:endParaRPr>
          </a:p>
        </p:txBody>
      </p:sp>
      <p:sp>
        <p:nvSpPr>
          <p:cNvPr id="2" name="Footer Placeholder 1"/>
          <p:cNvSpPr>
            <a:spLocks noGrp="1"/>
          </p:cNvSpPr>
          <p:nvPr>
            <p:ph type="ftr" sz="quarter" idx="10"/>
          </p:nvPr>
        </p:nvSpPr>
        <p:spPr/>
        <p:txBody>
          <a:bodyPr/>
          <a:lstStyle/>
          <a:p>
            <a:pPr>
              <a:defRPr/>
            </a:pPr>
            <a:r>
              <a:rPr lang="en-GB" smtClean="0">
                <a:solidFill>
                  <a:srgbClr val="000000"/>
                </a:solidFill>
              </a:rPr>
              <a:t>American Chemical Society</a:t>
            </a:r>
            <a:endParaRPr lang="en-GB">
              <a:solidFill>
                <a:srgbClr val="000000"/>
              </a:solidFill>
            </a:endParaRPr>
          </a:p>
        </p:txBody>
      </p:sp>
      <p:sp>
        <p:nvSpPr>
          <p:cNvPr id="3" name="Slide Number Placeholder 2"/>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8</a:t>
            </a:fld>
            <a:endParaRPr lang="en-GB">
              <a:solidFill>
                <a:srgbClr val="000000"/>
              </a:solidFill>
            </a:endParaRPr>
          </a:p>
        </p:txBody>
      </p:sp>
    </p:spTree>
    <p:custDataLst>
      <p:tags r:id="rId1"/>
    </p:custDataLst>
    <p:extLst>
      <p:ext uri="{BB962C8B-B14F-4D97-AF65-F5344CB8AC3E}">
        <p14:creationId xmlns:p14="http://schemas.microsoft.com/office/powerpoint/2010/main" val="2572184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Grp="1" noChangeArrowheads="1"/>
          </p:cNvSpPr>
          <p:nvPr>
            <p:ph type="title"/>
          </p:nvPr>
        </p:nvSpPr>
        <p:spPr>
          <a:xfrm>
            <a:off x="936625" y="838200"/>
            <a:ext cx="5616575" cy="411162"/>
          </a:xfrm>
          <a:noFill/>
        </p:spPr>
        <p:txBody>
          <a:bodyPr/>
          <a:lstStyle/>
          <a:p>
            <a:pPr eaLnBrk="1" hangingPunct="1"/>
            <a:r>
              <a:rPr lang="en-US" dirty="0" smtClean="0">
                <a:solidFill>
                  <a:schemeClr val="tx1"/>
                </a:solidFill>
                <a:ea typeface="ＭＳ Ｐゴシック" pitchFamily="34" charset="-128"/>
              </a:rPr>
              <a:t>2018 Local Section Track Goals</a:t>
            </a:r>
          </a:p>
        </p:txBody>
      </p:sp>
      <p:sp>
        <p:nvSpPr>
          <p:cNvPr id="64515" name="Rectangle 5"/>
          <p:cNvSpPr>
            <a:spLocks noGrp="1" noChangeArrowheads="1"/>
          </p:cNvSpPr>
          <p:nvPr>
            <p:ph idx="1"/>
          </p:nvPr>
        </p:nvSpPr>
        <p:spPr>
          <a:xfrm>
            <a:off x="762000" y="1773238"/>
            <a:ext cx="8458200" cy="4352925"/>
          </a:xfrm>
        </p:spPr>
        <p:txBody>
          <a:bodyPr/>
          <a:lstStyle/>
          <a:p>
            <a:pPr marL="0" indent="0" eaLnBrk="1" hangingPunct="1">
              <a:buNone/>
            </a:pPr>
            <a:r>
              <a:rPr lang="en-US" sz="2000" b="1" dirty="0" smtClean="0">
                <a:solidFill>
                  <a:schemeClr val="tx1"/>
                </a:solidFill>
                <a:ea typeface="ＭＳ Ｐゴシック" pitchFamily="34" charset="-128"/>
              </a:rPr>
              <a:t>  Provide local section chair-elects and leaders with</a:t>
            </a:r>
          </a:p>
          <a:p>
            <a:pPr eaLnBrk="1" hangingPunct="1">
              <a:buFont typeface="Arial" panose="020B0604020202020204" pitchFamily="34" charset="0"/>
              <a:buChar char="•"/>
            </a:pPr>
            <a:r>
              <a:rPr lang="en-US" sz="2000" dirty="0" smtClean="0">
                <a:solidFill>
                  <a:schemeClr val="tx1"/>
                </a:solidFill>
                <a:ea typeface="ＭＳ Ｐゴシック" pitchFamily="34" charset="-128"/>
              </a:rPr>
              <a:t>tools and resources to be successful</a:t>
            </a:r>
          </a:p>
          <a:p>
            <a:pPr eaLnBrk="1" hangingPunct="1">
              <a:buFont typeface="Arial" panose="020B0604020202020204" pitchFamily="34" charset="0"/>
              <a:buChar char="•"/>
            </a:pPr>
            <a:r>
              <a:rPr lang="en-US" sz="2000" dirty="0" smtClean="0">
                <a:solidFill>
                  <a:schemeClr val="tx1"/>
                </a:solidFill>
                <a:ea typeface="ＭＳ Ｐゴシック" pitchFamily="34" charset="-128"/>
              </a:rPr>
              <a:t>examples of successful activities</a:t>
            </a:r>
          </a:p>
          <a:p>
            <a:pPr eaLnBrk="1" hangingPunct="1">
              <a:buFont typeface="Arial" panose="020B0604020202020204" pitchFamily="34" charset="0"/>
              <a:buChar char="•"/>
            </a:pPr>
            <a:r>
              <a:rPr lang="en-US" sz="2000" dirty="0" smtClean="0">
                <a:solidFill>
                  <a:schemeClr val="tx1"/>
                </a:solidFill>
                <a:ea typeface="ＭＳ Ｐゴシック" pitchFamily="34" charset="-128"/>
              </a:rPr>
              <a:t>an opportunity to generate </a:t>
            </a:r>
            <a:r>
              <a:rPr lang="en-US" sz="2000" dirty="0">
                <a:solidFill>
                  <a:schemeClr val="tx1"/>
                </a:solidFill>
                <a:ea typeface="ＭＳ Ｐゴシック" pitchFamily="34" charset="-128"/>
              </a:rPr>
              <a:t>ideas </a:t>
            </a:r>
            <a:r>
              <a:rPr lang="en-US" sz="2000" dirty="0" smtClean="0">
                <a:solidFill>
                  <a:schemeClr val="tx1"/>
                </a:solidFill>
                <a:ea typeface="ＭＳ Ｐゴシック" pitchFamily="34" charset="-128"/>
              </a:rPr>
              <a:t>about an activity and develop it</a:t>
            </a:r>
          </a:p>
          <a:p>
            <a:pPr eaLnBrk="1" hangingPunct="1">
              <a:buFont typeface="Arial" panose="020B0604020202020204" pitchFamily="34" charset="0"/>
              <a:buChar char="•"/>
            </a:pPr>
            <a:r>
              <a:rPr lang="en-US" sz="2000" dirty="0" smtClean="0">
                <a:solidFill>
                  <a:schemeClr val="tx1"/>
                </a:solidFill>
                <a:ea typeface="ＭＳ Ｐゴシック" pitchFamily="34" charset="-128"/>
              </a:rPr>
              <a:t>instruction on using social networking in your local section</a:t>
            </a:r>
          </a:p>
          <a:p>
            <a:pPr eaLnBrk="1" hangingPunct="1">
              <a:buFont typeface="Arial" panose="020B0604020202020204" pitchFamily="34" charset="0"/>
              <a:buChar char="•"/>
            </a:pPr>
            <a:r>
              <a:rPr lang="en-US" sz="2000" dirty="0">
                <a:solidFill>
                  <a:schemeClr val="tx1"/>
                </a:solidFill>
                <a:ea typeface="ＭＳ Ｐゴシック" pitchFamily="34" charset="-128"/>
              </a:rPr>
              <a:t>g</a:t>
            </a:r>
            <a:r>
              <a:rPr lang="en-US" sz="2000" dirty="0" smtClean="0">
                <a:solidFill>
                  <a:schemeClr val="tx1"/>
                </a:solidFill>
                <a:ea typeface="ＭＳ Ｐゴシック" pitchFamily="34" charset="-128"/>
              </a:rPr>
              <a:t>uidance to obtain help and what grants are available </a:t>
            </a:r>
          </a:p>
          <a:p>
            <a:pPr eaLnBrk="1" hangingPunct="1">
              <a:buFont typeface="Arial" panose="020B0604020202020204" pitchFamily="34" charset="0"/>
              <a:buChar char="•"/>
            </a:pPr>
            <a:r>
              <a:rPr lang="en-US" sz="2000" dirty="0" smtClean="0">
                <a:solidFill>
                  <a:schemeClr val="tx1"/>
                </a:solidFill>
                <a:ea typeface="ＭＳ Ｐゴシック" pitchFamily="34" charset="-128"/>
              </a:rPr>
              <a:t>a forum to connect with other local section leaders</a:t>
            </a:r>
          </a:p>
          <a:p>
            <a:pPr eaLnBrk="1" hangingPunct="1">
              <a:buFont typeface="Arial" panose="020B0604020202020204" pitchFamily="34" charset="0"/>
              <a:buChar char="•"/>
            </a:pPr>
            <a:r>
              <a:rPr lang="en-US" sz="2000" dirty="0" smtClean="0">
                <a:solidFill>
                  <a:schemeClr val="tx1"/>
                </a:solidFill>
                <a:ea typeface="ＭＳ Ｐゴシック" pitchFamily="34" charset="-128"/>
              </a:rPr>
              <a:t>a venue to discuss common concerns and how to measure your successes</a:t>
            </a:r>
          </a:p>
          <a:p>
            <a:pPr eaLnBrk="1" hangingPunct="1">
              <a:buFont typeface="Arial" panose="020B0604020202020204" pitchFamily="34" charset="0"/>
              <a:buChar char="•"/>
            </a:pPr>
            <a:r>
              <a:rPr lang="en-US" sz="2000" dirty="0" smtClean="0">
                <a:solidFill>
                  <a:schemeClr val="tx1"/>
                </a:solidFill>
                <a:ea typeface="ＭＳ Ｐゴシック" pitchFamily="34" charset="-128"/>
              </a:rPr>
              <a:t>networking opportunities to identify and evaluate best practices from other section leaders and ACS staff</a:t>
            </a:r>
          </a:p>
        </p:txBody>
      </p:sp>
      <p:sp>
        <p:nvSpPr>
          <p:cNvPr id="2" name="Footer Placeholder 1"/>
          <p:cNvSpPr>
            <a:spLocks noGrp="1"/>
          </p:cNvSpPr>
          <p:nvPr>
            <p:ph type="ftr" sz="quarter" idx="10"/>
          </p:nvPr>
        </p:nvSpPr>
        <p:spPr/>
        <p:txBody>
          <a:bodyPr/>
          <a:lstStyle/>
          <a:p>
            <a:pPr>
              <a:defRPr/>
            </a:pPr>
            <a:r>
              <a:rPr lang="en-GB" smtClean="0">
                <a:solidFill>
                  <a:srgbClr val="000000"/>
                </a:solidFill>
              </a:rPr>
              <a:t>American Chemical Society</a:t>
            </a:r>
            <a:endParaRPr lang="en-GB">
              <a:solidFill>
                <a:srgbClr val="000000"/>
              </a:solidFill>
            </a:endParaRPr>
          </a:p>
        </p:txBody>
      </p:sp>
      <p:sp>
        <p:nvSpPr>
          <p:cNvPr id="3" name="Slide Number Placeholder 2"/>
          <p:cNvSpPr>
            <a:spLocks noGrp="1"/>
          </p:cNvSpPr>
          <p:nvPr>
            <p:ph type="sldNum" sz="quarter" idx="11"/>
          </p:nvPr>
        </p:nvSpPr>
        <p:spPr/>
        <p:txBody>
          <a:bodyPr/>
          <a:lstStyle/>
          <a:p>
            <a:pPr>
              <a:defRPr/>
            </a:pPr>
            <a:fld id="{5356F979-A480-4CE7-8604-2941F816A2A8}" type="slidenum">
              <a:rPr lang="en-GB" smtClean="0">
                <a:solidFill>
                  <a:srgbClr val="000000"/>
                </a:solidFill>
              </a:rPr>
              <a:pPr>
                <a:defRPr/>
              </a:pPr>
              <a:t>9</a:t>
            </a:fld>
            <a:endParaRPr lang="en-GB">
              <a:solidFill>
                <a:srgbClr val="000000"/>
              </a:solidFill>
            </a:endParaRPr>
          </a:p>
        </p:txBody>
      </p:sp>
    </p:spTree>
    <p:custDataLst>
      <p:tags r:id="rId1"/>
    </p:custDataLst>
    <p:extLst>
      <p:ext uri="{BB962C8B-B14F-4D97-AF65-F5344CB8AC3E}">
        <p14:creationId xmlns:p14="http://schemas.microsoft.com/office/powerpoint/2010/main" val="24737887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SLIDEGUID" val="B8DF7B8B39904F3BA83FC34F33570D29"/>
  <p:tag name="SLIDEID" val="B8DF7B8B39904F3BA83FC34F33570D29"/>
  <p:tag name="SLIDEORDER" val="1"/>
  <p:tag name="SLIDETYPE" val="Q"/>
  <p:tag name="DEMOGRAPHIC" val="False"/>
  <p:tag name="TEAMASSIGN" val="False"/>
  <p:tag name="SPEEDSCORING" val="False"/>
  <p:tag name="CORRECTPOINTVALUE" val="100"/>
  <p:tag name="INCORRECTPOINTVALUE" val="0"/>
  <p:tag name="ZEROBASED" val="False"/>
  <p:tag name="NUMRESPONSES" val="1"/>
  <p:tag name="AUTOADVANCE" val="False"/>
  <p:tag name="DELIMITERS" val="3.1"/>
  <p:tag name="VALUEFORMAT" val="0%"/>
  <p:tag name="QUESTIONALIAS" val="Our Local Section conducted its election for 2012 Officers electronically."/>
  <p:tag name="ANSWERSALIAS" val="True|smicln|False|smicln|Did we have an election?"/>
  <p:tag name="COUNTDOWNSECONDS" val="10"/>
  <p:tag name="COUNTDOWNHEIGHT" val="80"/>
  <p:tag name="COUNTDOWNWIDTH" val="100"/>
  <p:tag name="TOTALRESPONSES" val="0"/>
  <p:tag name="RESTORECOUNTDOWNTIMER" val="False"/>
  <p:tag name="RESPONSESGATHERED" val="False"/>
  <p:tag name="ANONYMOUSTEMP" val="False"/>
  <p:tag name="VALUES" val="No Value|smicln|No Value|smicln|No Value"/>
  <p:tag name="HASRESULTS" val="False"/>
  <p:tag name="LIVECHARTING" val="False"/>
  <p:tag name="AUTOOPENPOLL" val="True"/>
  <p:tag name="TYPE" val="MultiChoiceSlide"/>
  <p:tag name="TPQUESTIONXML" val="﻿&lt;?xml version=&quot;1.0&quot; encoding=&quot;utf-8&quot;?&gt;&#10;&lt;questionlist&gt;&#10;    &lt;properties&gt;&#10;        &lt;guid&gt;07D7E2093F784170A6B0B49F851F5FE1&lt;/guid&gt;&#10;        &lt;description /&gt;&#10;        &lt;date&gt;1/21/2014 5:57:5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FD7CCFE7D32447C9EADEC334DB4F64B&lt;/guid&gt;&#10;            &lt;repollguid&gt;AB98227FA0A14BE58A18CB800AEB8ABB&lt;/repollguid&gt;&#10;            &lt;sourceid&gt;1C04585834C941D7BF557CC0C2C8F39F&lt;/sourceid&gt;&#10;            &lt;questiontext&gt;Our Local Section conducted its election for 2012 Officers electronically.&lt;/questiontext&gt;&#10;            &lt;showresults&gt;True&lt;/showresults&gt;&#10;            &lt;responsegrid&gt;0&lt;/responsegrid&gt;&#10;            &lt;countdowntimer&gt;False&lt;/countdowntimer&gt;&#10;            &lt;correctvalue&gt;100&lt;/correctvalue&gt;&#10;            &lt;incorrectvalue&gt;0&lt;/incorrectvalue&gt;&#10;            &lt;responselimit&gt;1&lt;/responselimit&gt;&#10;            &lt;bulletstyle&gt;0&lt;/bulletstyle&gt;&#10;            &lt;answers&gt;&#10;                &lt;answer&gt;&#10;                    &lt;guid&gt;405BE0A53F854357A489CC0F8273BE63&lt;/guid&gt;&#10;                    &lt;answertext&gt;True &lt;/answertext&gt;&#10;                    &lt;valuetype&gt;0&lt;/valuetype&gt;&#10;                &lt;/answer&gt;&#10;                &lt;answer&gt;&#10;                    &lt;guid&gt;655B29B2FB2A4510A1C31DC3A8A08A9E&lt;/guid&gt;&#10;                    &lt;answertext&gt;False &lt;/answertext&gt;&#10;                    &lt;valuetype&gt;0&lt;/valuetype&gt;&#10;                &lt;/answer&gt;&#10;                &lt;answer&gt;&#10;                    &lt;guid&gt;DFF9767F088A48BD87CFB907CC68FA37&lt;/guid&gt;&#10;                    &lt;answertext&gt;Did we have an election?&lt;/answertext&gt;&#10;                    &lt;valuetype&gt;0&lt;/valuetype&gt;&#10;                &lt;/answer&gt;&#10;            &lt;/answers&gt;&#10;        &lt;/multichoice&gt;&#10;    &lt;/questions&gt;&#10;&lt;/questionlist&gt;"/>
</p:tagLst>
</file>

<file path=ppt/tags/tag13.xml><?xml version="1.0" encoding="utf-8"?>
<p:tagLst xmlns:a="http://schemas.openxmlformats.org/drawingml/2006/main" xmlns:r="http://schemas.openxmlformats.org/officeDocument/2006/relationships" xmlns:p="http://schemas.openxmlformats.org/presentationml/2006/main">
  <p:tag name="ANSWERBULLETS" val="3"/>
  <p:tag name="TEXTLENGTH" val="35"/>
  <p:tag name="FONTSIZE" val="24"/>
  <p:tag name="BULLETTYPE" val="ppBulletArabicPeriod"/>
  <p:tag name="ANSWERTEXT" val="True&#10;False&#10;Did we have an election?"/>
  <p:tag name="OLDNUMANSWERS" val="3"/>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SLIDEGUID" val="4E63A438405B43DFA2FEE29D9313FB37"/>
  <p:tag name="SLIDEID" val="4E63A438405B43DFA2FEE29D9313FB37"/>
  <p:tag name="SLIDEORDER" val="1"/>
  <p:tag name="SLIDETYPE" val="Q"/>
  <p:tag name="DEMOGRAPHIC" val="False"/>
  <p:tag name="TEAMASSIGN" val="False"/>
  <p:tag name="SPEEDSCORING" val="False"/>
  <p:tag name="CORRECTPOINTVALUE" val="100"/>
  <p:tag name="INCORRECTPOINTVALUE" val="0"/>
  <p:tag name="ZEROBASED" val="False"/>
  <p:tag name="NUMRESPONSES" val="1"/>
  <p:tag name="AUTOADVANCE" val="False"/>
  <p:tag name="DELIMITERS" val="3.1"/>
  <p:tag name="VALUEFORMAT" val="0%"/>
  <p:tag name="QUESTIONALIAS" val="Why does LSAC ask about the number of participants and people served for local section events?"/>
  <p:tag name="RESTORECOUNTDOWNTIMER" val="False"/>
  <p:tag name="COUNTDOWNSECONDS" val="10"/>
  <p:tag name="ANSWERSALIAS" val="The committee is nosey|smicln|The committee needs more information to read|smicln|The committee has to present to the ACS Board of Directors the impact of the work completed by the local sections.|smicln|The information is shared with other local sections.|smicln|Both 3 and 4"/>
  <p:tag name="VALUES" val="Incorrect|smicln|Incorrect|smicln|Incorrect|smicln|Incorrect|smicln|Correct"/>
  <p:tag name="HASRESULTS" val="False"/>
  <p:tag name="LIVECHARTING" val="False"/>
  <p:tag name="AUTOOPENPOLL" val="True"/>
  <p:tag name="TYPE" val="MultiChoiceSlide"/>
  <p:tag name="TPQUESTIONXML" val="﻿&lt;?xml version=&quot;1.0&quot; encoding=&quot;utf-8&quot;?&gt;&#10;&lt;questionlist&gt;&#10;    &lt;properties&gt;&#10;        &lt;guid&gt;18D33CB84598499E8A07603EA4C4BBC7&lt;/guid&gt;&#10;        &lt;description /&gt;&#10;        &lt;date&gt;1/21/2014 5:57:5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A3494041A5F4E77BF55E53B5D38D551&lt;/guid&gt;&#10;            &lt;repollguid&gt;D0CE5967051D42E38F82F4C9FDEAE6D9&lt;/repollguid&gt;&#10;            &lt;sourceid&gt;09D8A9A745634CC39242C5C9AB4DEE7D&lt;/sourceid&gt;&#10;            &lt;questiontext&gt;Why does LSAC ask about the number of participants and people served for local section events?&lt;/questiontext&gt;&#10;            &lt;showresults&gt;True&lt;/showresults&gt;&#10;            &lt;responsegrid&gt;0&lt;/responsegrid&gt;&#10;            &lt;countdowntimer&gt;False&lt;/countdowntimer&gt;&#10;            &lt;correctvalue&gt;100&lt;/correctvalue&gt;&#10;            &lt;incorrectvalue&gt;0&lt;/incorrectvalue&gt;&#10;            &lt;responselimit&gt;1&lt;/responselimit&gt;&#10;            &lt;bulletstyle&gt;0&lt;/bulletstyle&gt;&#10;            &lt;answers&gt;&#10;                &lt;answer&gt;&#10;                    &lt;guid&gt;4919DAA552504C648AD29756194C8184&lt;/guid&gt;&#10;                    &lt;answertext&gt;The committee is nosey &lt;/answertext&gt;&#10;                    &lt;valuetype&gt;-1&lt;/valuetype&gt;&#10;                &lt;/answer&gt;&#10;                &lt;answer&gt;&#10;                    &lt;guid&gt;6B18AEB41B964603B18C7D6A291CA1B4&lt;/guid&gt;&#10;                    &lt;answertext&gt;The committee needs more information to read &lt;/answertext&gt;&#10;                    &lt;valuetype&gt;-1&lt;/valuetype&gt;&#10;                &lt;/answer&gt;&#10;                &lt;answer&gt;&#10;                    &lt;guid&gt;B165EBC27D424D0D81B6B7DAAF5F27AE&lt;/guid&gt;&#10;                    &lt;answertext&gt;The committee has to present to the ACS Board of Directors the impact of the work completed by the local sections. &lt;/answertext&gt;&#10;                    &lt;valuetype&gt;-1&lt;/valuetype&gt;&#10;                &lt;/answer&gt;&#10;                &lt;answer&gt;&#10;                    &lt;guid&gt;6EA7F7188B7A46F6BA583A7529FB06E3&lt;/guid&gt;&#10;                    &lt;answertext&gt;The information is shared with other local sections. &lt;/answertext&gt;&#10;                    &lt;valuetype&gt;-1&lt;/valuetype&gt;&#10;                &lt;/answer&gt;&#10;                &lt;answer&gt;&#10;                    &lt;guid&gt;AF65C9DED9614ACB92B606F46163BB72&lt;/guid&gt;&#10;                    &lt;answertext&gt;Both 3 and 4&lt;/answertext&gt;&#10;                    &lt;valuetype&gt;1&lt;/valuetype&gt;&#10;                &lt;/answer&gt;&#10;            &lt;/answers&gt;&#10;        &lt;/multichoice&gt;&#10;    &lt;/questions&gt;&#10;&lt;/questionlist&gt;"/>
</p:tagLst>
</file>

<file path=ppt/tags/tag19.xml><?xml version="1.0" encoding="utf-8"?>
<p:tagLst xmlns:a="http://schemas.openxmlformats.org/drawingml/2006/main" xmlns:r="http://schemas.openxmlformats.org/officeDocument/2006/relationships" xmlns:p="http://schemas.openxmlformats.org/presentationml/2006/main">
  <p:tag name="ANSWERBULLETS" val="3"/>
  <p:tag name="OLDNUMANSWERS" val="5"/>
  <p:tag name="TEXTLENGTH" val="248"/>
  <p:tag name="FONTSIZE" val="24"/>
  <p:tag name="BULLETTYPE" val="ppBulletArabicPeriod"/>
  <p:tag name="ANSWERTEXT" val="The committee is nosey&#10;The committee needs more information to read&#10;The committee has to present to the ACS Board of Directors the impact of the work completed by the local sections.&#10;The information is shared with other local sections.&#10;Both 3 and 4"/>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SLIDEGUID" val="39E4719238FC40B18FE87B59524B0398"/>
  <p:tag name="SLIDEID" val="39E4719238FC40B18FE87B59524B0398"/>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ANSWERSALIAS" val="Chair|smicln|Treasurer or Secretary|smicln|Committee Chair|smicln|Councilor|smicln|None of the Above"/>
  <p:tag name="COUNTDOWNSECONDS" val="10"/>
  <p:tag name="RESPONSECOUNT" val="93"/>
  <p:tag name="SLICED" val="False"/>
  <p:tag name="RESPONSES" val="-;-;-;5;5;5;2;5;1;5;5;2;1;5;5;2;1;5;5;1;2;3;2;5;5;1;5;5;5;5;5;1;4;5;1;5;3;5;5;4;5;5;2;5;5;5;5;1;5;5;5;5;5;4;5;5;2;5;5;4;5;5;2;5;5;5;5;5;5;5;3;3;3;1;3;5;5;5;5;1;5;5;5;4;3;3;2;3;1;2;5;1;5;3;3;2;"/>
  <p:tag name="CHARTSTRINGSTD" val="12 11 11 5 54"/>
  <p:tag name="CHARTSTRINGREV" val="54 5 11 11 12"/>
  <p:tag name="CHARTSTRINGSTDPER" val="0.129032258064516 0.118279569892473 0.118279569892473 0.0537634408602151 0.580645161290323"/>
  <p:tag name="CHARTSTRINGREVPER" val="0.580645161290323 0.0537634408602151 0.118279569892473 0.118279569892473 0.129032258064516"/>
  <p:tag name="COUNTDOWNHEIGHT" val="90"/>
  <p:tag name="COUNTDOWNWIDTH" val="70"/>
  <p:tag name="TOTALRESPONSES" val="0"/>
  <p:tag name="RESPONSESGATHERED" val="False"/>
  <p:tag name="ANONYMOUSTEMP" val="False"/>
  <p:tag name="RESTORECOUNTDOWNTIMER" val="False"/>
  <p:tag name="QUESTIONALIAS" val="The highest position I previously held in my section was:"/>
  <p:tag name="VALUES" val="No Value|smicln|No Value|smicln|No Value|smicln|No Value|smicln|No Value"/>
  <p:tag name="HASRESULTS" val="False"/>
  <p:tag name="LIVECHARTING" val="False"/>
  <p:tag name="AUTOOPENPOLL" val="True"/>
  <p:tag name="TYPE" val="MultiChoiceSlide"/>
  <p:tag name="TPQUESTIONXML" val="﻿&lt;?xml version=&quot;1.0&quot; encoding=&quot;utf-8&quot;?&gt;&#10;&lt;questionlist&gt;&#10;    &lt;properties&gt;&#10;        &lt;guid&gt;DEF207B6DD3745339694FAE6F1C69274&lt;/guid&gt;&#10;        &lt;description /&gt;&#10;        &lt;date&gt;1/21/2014 5:57:58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3CF524A0ADC444F1BBE0306FC305D52F&lt;/guid&gt;&#10;            &lt;repollguid&gt;5B6E4F01BF0647348C9D9D85BCDA6946&lt;/repollguid&gt;&#10;            &lt;sourceid&gt;0E5944285C0744A68588BF515A4FC451&lt;/sourceid&gt;&#10;            &lt;questiontext&gt;The highest position I previously held in my section was:&lt;/questiontext&gt;&#10;            &lt;showresults&gt;True&lt;/showresults&gt;&#10;            &lt;responsegrid&gt;0&lt;/responsegrid&gt;&#10;            &lt;countdowntimer&gt;False&lt;/countdowntimer&gt;&#10;            &lt;correctvalue&gt;100&lt;/correctvalue&gt;&#10;            &lt;incorrectvalue&gt;0&lt;/incorrectvalue&gt;&#10;            &lt;responselimit&gt;1&lt;/responselimit&gt;&#10;            &lt;bulletstyle&gt;0&lt;/bulletstyle&gt;&#10;            &lt;answers&gt;&#10;                &lt;answer&gt;&#10;                    &lt;guid&gt;8B2BEF1B40F640B983751293E4354430&lt;/guid&gt;&#10;                    &lt;answertext&gt;Chair &lt;/answertext&gt;&#10;                    &lt;valuetype&gt;0&lt;/valuetype&gt;&#10;                &lt;/answer&gt;&#10;                &lt;answer&gt;&#10;                    &lt;guid&gt;50F5E0E36BA947638CCEFBB5E757C51E&lt;/guid&gt;&#10;                    &lt;answertext&gt;Treasurer or Secretary &lt;/answertext&gt;&#10;                    &lt;valuetype&gt;0&lt;/valuetype&gt;&#10;                &lt;/answer&gt;&#10;                &lt;answer&gt;&#10;                    &lt;guid&gt;2E40C2C2B85E4821AF641AC044A8C501&lt;/guid&gt;&#10;                    &lt;answertext&gt;Committee Chair &lt;/answertext&gt;&#10;                    &lt;valuetype&gt;0&lt;/valuetype&gt;&#10;                &lt;/answer&gt;&#10;                &lt;answer&gt;&#10;                    &lt;guid&gt;FBC14D6FBB164A73AB1B72BEF060582C&lt;/guid&gt;&#10;                    &lt;answertext&gt;Councilor &lt;/answertext&gt;&#10;                    &lt;valuetype&gt;0&lt;/valuetype&gt;&#10;                &lt;/answer&gt;&#10;                &lt;answer&gt;&#10;                    &lt;guid&gt;803969015AF04AC09A4793CD5AFF0093&lt;/guid&gt;&#10;                    &lt;answertext&gt;None of the Above&lt;/answertext&gt;&#10;                    &lt;valuetype&gt;0&lt;/valuetype&gt;&#10;                &lt;/answer&gt;&#10;            &lt;/answers&gt;&#10;        &lt;/multichoice&gt;&#10;    &lt;/questions&gt;&#10;&lt;/questionlist&gt;"/>
</p:tagLst>
</file>

<file path=ppt/tags/tag6.xml><?xml version="1.0" encoding="utf-8"?>
<p:tagLst xmlns:a="http://schemas.openxmlformats.org/drawingml/2006/main" xmlns:r="http://schemas.openxmlformats.org/officeDocument/2006/relationships" xmlns:p="http://schemas.openxmlformats.org/presentationml/2006/main">
  <p:tag name="ANSWERBULLETS" val="3"/>
  <p:tag name="OLDNUMANSWERS" val="5"/>
  <p:tag name="TEXTLENGTH" val="72"/>
  <p:tag name="FONTSIZE" val="24"/>
  <p:tag name="BULLETTYPE" val="ppBulletArabicPeriod"/>
  <p:tag name="ANSWERTEXT" val="Chair&#10;Treasurer or Secretary&#10;Committee Chair&#10;Councilor&#10;None of the Above"/>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SLIDEGUID" val="3298B66B7EA04A14A7E88D82000B9FC8"/>
  <p:tag name="SLIDEID" val="3298B66B7EA04A14A7E88D82000B9FC8"/>
  <p:tag name="SLIDEORDER" val="1"/>
  <p:tag name="SLIDETYPE" val="Q"/>
  <p:tag name="DEMOGRAPHIC" val="False"/>
  <p:tag name="TEAMASSIGN" val="False"/>
  <p:tag name="SPEEDSCORING" val="False"/>
  <p:tag name="CORRECTPOINTVALUE" val="100"/>
  <p:tag name="INCORRECTPOINTVALUE" val="0"/>
  <p:tag name="ZEROBASED" val="False"/>
  <p:tag name="NUMRESPONSES" val="1"/>
  <p:tag name="AUTOADVANCE" val="False"/>
  <p:tag name="DELIMITERS" val="3.1"/>
  <p:tag name="VALUEFORMAT" val="0%"/>
  <p:tag name="ANSWERSALIAS" val="Small (50-199)|smicln|Medium Small (200-399)|smicln|Medium (400-799)|smicln|Medium Large (800-1599)|smicln|Large (1600-3199)|smicln|Very Large (3200+)"/>
  <p:tag name="QUESTIONALIAS" val="My Local Section size is:"/>
  <p:tag name="COUNTDOWNSECONDS" val="10"/>
  <p:tag name="COUNTDOWNHEIGHT" val="80"/>
  <p:tag name="COUNTDOWNWIDTH" val="100"/>
  <p:tag name="TOTALRESPONSES" val="0"/>
  <p:tag name="RESTORECOUNTDOWNTIMER" val="False"/>
  <p:tag name="RESPONSESGATHERED" val="False"/>
  <p:tag name="ANONYMOUSTEMP" val="False"/>
  <p:tag name="VALUES" val="No Value|smicln|No Value|smicln|No Value|smicln|No Value|smicln|No Value|smicln|No Value"/>
  <p:tag name="HASRESULTS" val="False"/>
  <p:tag name="LIVECHARTING" val="False"/>
  <p:tag name="AUTOOPENPOLL" val="True"/>
  <p:tag name="TYPE" val="MultiChoiceSlide"/>
  <p:tag name="TPQUESTIONXML" val="﻿&lt;?xml version=&quot;1.0&quot; encoding=&quot;utf-8&quot;?&gt;&#10;&lt;questionlist&gt;&#10;    &lt;properties&gt;&#10;        &lt;guid&gt;8113924ACA0445D2A0286AE9B41BDEA5&lt;/guid&gt;&#10;        &lt;description /&gt;&#10;        &lt;date&gt;1/21/2014 5:57:58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0F703209279493FBE9EE53DABAA17C3&lt;/guid&gt;&#10;            &lt;repollguid&gt;D1542C742DE94373B26C67CAB7AF8243&lt;/repollguid&gt;&#10;            &lt;sourceid&gt;1F427404C63248CAAB6F391ED51ECB9B&lt;/sourceid&gt;&#10;            &lt;questiontext&gt;My Local Section size is:&lt;/questiontext&gt;&#10;            &lt;showresults&gt;True&lt;/showresults&gt;&#10;            &lt;responsegrid&gt;0&lt;/responsegrid&gt;&#10;            &lt;countdowntimer&gt;False&lt;/countdowntimer&gt;&#10;            &lt;correctvalue&gt;100&lt;/correctvalue&gt;&#10;            &lt;incorrectvalue&gt;0&lt;/incorrectvalue&gt;&#10;            &lt;responselimit&gt;1&lt;/responselimit&gt;&#10;            &lt;bulletstyle&gt;0&lt;/bulletstyle&gt;&#10;            &lt;answers&gt;&#10;                &lt;answer&gt;&#10;                    &lt;guid&gt;6BBEBA59F4244B3D95328F6013164EDB&lt;/guid&gt;&#10;                    &lt;answertext&gt;Small (50-199) &lt;/answertext&gt;&#10;                    &lt;valuetype&gt;0&lt;/valuetype&gt;&#10;                &lt;/answer&gt;&#10;                &lt;answer&gt;&#10;                    &lt;guid&gt;B71405602CA948DBA321347D03A942DE&lt;/guid&gt;&#10;                    &lt;answertext&gt;Medium Small (200-399) &lt;/answertext&gt;&#10;                    &lt;valuetype&gt;0&lt;/valuetype&gt;&#10;                &lt;/answer&gt;&#10;                &lt;answer&gt;&#10;                    &lt;guid&gt;5BBAFEB051B04B30806E7544C0A8E784&lt;/guid&gt;&#10;                    &lt;answertext&gt;Medium (400-799) &lt;/answertext&gt;&#10;                    &lt;valuetype&gt;0&lt;/valuetype&gt;&#10;                &lt;/answer&gt;&#10;                &lt;answer&gt;&#10;                    &lt;guid&gt;F94E79A8CD674B748C231AD91B361DCB&lt;/guid&gt;&#10;                    &lt;answertext&gt;Medium Large (800-1599) &lt;/answertext&gt;&#10;                    &lt;valuetype&gt;0&lt;/valuetype&gt;&#10;                &lt;/answer&gt;&#10;                &lt;answer&gt;&#10;                    &lt;guid&gt;C77BBA99C5E14F51896EDD090234EF28&lt;/guid&gt;&#10;                    &lt;answertext&gt;Large (1600-3199) &lt;/answertext&gt;&#10;                    &lt;valuetype&gt;0&lt;/valuetype&gt;&#10;                &lt;/answer&gt;&#10;                &lt;answer&gt;&#10;                    &lt;guid&gt;4D9B6867B9BF4CAD9E1DD303EEB3906E&lt;/guid&gt;&#10;                    &lt;answertext&gt;Very Large (3200+)&lt;/answertext&gt;&#10;                    &lt;valuetype&gt;0&lt;/valuetype&gt;&#10;                &lt;/answer&gt;&#10;            &lt;/answers&gt;&#10;        &lt;/multichoice&gt;&#10;    &lt;/questions&gt;&#10;&lt;/questionlist&gt;"/>
</p:tagLst>
</file>

<file path=ppt/tags/tag9.xml><?xml version="1.0" encoding="utf-8"?>
<p:tagLst xmlns:a="http://schemas.openxmlformats.org/drawingml/2006/main" xmlns:r="http://schemas.openxmlformats.org/officeDocument/2006/relationships" xmlns:p="http://schemas.openxmlformats.org/presentationml/2006/main">
  <p:tag name="ANSWERBULLETS" val="3"/>
  <p:tag name="TEXTLENGTH" val="115"/>
  <p:tag name="FONTSIZE" val="24"/>
  <p:tag name="BULLETTYPE" val="ppBulletArabicPeriod"/>
  <p:tag name="ANSWERTEXT" val="Small (50-199)&#10;Medium Small (200-399)&#10;Medium (400-799)&#10;Medium Large (800-1599)&#10;Large (1600-3199)&#10;Very Large (3200+)"/>
  <p:tag name="OLDNUMANSWERS" val="6"/>
</p:tagLst>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2143</TotalTime>
  <Words>2902</Words>
  <Application>Microsoft Office PowerPoint</Application>
  <PresentationFormat>On-screen Show (4:3)</PresentationFormat>
  <Paragraphs>367</Paragraphs>
  <Slides>29</Slides>
  <Notes>27</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29</vt:i4>
      </vt:variant>
    </vt:vector>
  </HeadingPairs>
  <TitlesOfParts>
    <vt:vector size="38" baseType="lpstr">
      <vt:lpstr>ＭＳ Ｐゴシック</vt:lpstr>
      <vt:lpstr>Arial</vt:lpstr>
      <vt:lpstr>Calibri</vt:lpstr>
      <vt:lpstr>Courier New</vt:lpstr>
      <vt:lpstr>1_Default Design</vt:lpstr>
      <vt:lpstr>Default Design</vt:lpstr>
      <vt:lpstr>2_Default Design</vt:lpstr>
      <vt:lpstr>3_Default Design</vt:lpstr>
      <vt:lpstr>4_Default Design</vt:lpstr>
      <vt:lpstr>Welcome to the  Local Section Leaders Track</vt:lpstr>
      <vt:lpstr>PowerPoint Presentation</vt:lpstr>
      <vt:lpstr>PowerPoint Presentation</vt:lpstr>
      <vt:lpstr> Support for Local Sections</vt:lpstr>
      <vt:lpstr>Support for Local Sections </vt:lpstr>
      <vt:lpstr>Get Acquainted/Network with Sections in Your Region</vt:lpstr>
      <vt:lpstr>Instructions</vt:lpstr>
      <vt:lpstr>2018 Leadership Institute Goals</vt:lpstr>
      <vt:lpstr>2018 Local Section Track Goals</vt:lpstr>
      <vt:lpstr>Things You Need to Know</vt:lpstr>
      <vt:lpstr>What local section office have you held?</vt:lpstr>
      <vt:lpstr>Local Sections </vt:lpstr>
      <vt:lpstr>My Local Section size is:</vt:lpstr>
      <vt:lpstr>Local Section Tidbits</vt:lpstr>
      <vt:lpstr>Where to find information for Local Sections and Local Section Resources</vt:lpstr>
      <vt:lpstr>eRosters</vt:lpstr>
      <vt:lpstr>Our Local Section conducted its  election for 2018 Officers electronically.</vt:lpstr>
      <vt:lpstr>Local Section Elections</vt:lpstr>
      <vt:lpstr>Local Section Bylaws</vt:lpstr>
      <vt:lpstr>FORMS</vt:lpstr>
      <vt:lpstr>Purpose of the Annual Report </vt:lpstr>
      <vt:lpstr>Reporting Events</vt:lpstr>
      <vt:lpstr>Why does LSAC ask about the number of participants and people served for local section events?</vt:lpstr>
      <vt:lpstr>Reporting the Impact of Local Section Events</vt:lpstr>
      <vt:lpstr>ACS Speaker Directory</vt:lpstr>
      <vt:lpstr>Local Section Finances</vt:lpstr>
      <vt:lpstr>Innovative Projects Grants</vt:lpstr>
      <vt:lpstr>Get Involved, Stay Involved</vt:lpstr>
      <vt:lpstr>Time for Breakouts</vt:lpstr>
    </vt:vector>
  </TitlesOfParts>
  <Company>American Chemical Society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 for Local Sections</dc:title>
  <dc:creator>LaTrease Garrison</dc:creator>
  <cp:lastModifiedBy>Mark O'Brien</cp:lastModifiedBy>
  <cp:revision>130</cp:revision>
  <cp:lastPrinted>2017-01-23T23:20:33Z</cp:lastPrinted>
  <dcterms:created xsi:type="dcterms:W3CDTF">2013-01-22T16:19:28Z</dcterms:created>
  <dcterms:modified xsi:type="dcterms:W3CDTF">2018-01-18T19:01:41Z</dcterms:modified>
</cp:coreProperties>
</file>