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94" r:id="rId2"/>
  </p:sldMasterIdLst>
  <p:notesMasterIdLst>
    <p:notesMasterId r:id="rId7"/>
  </p:notesMasterIdLst>
  <p:handoutMasterIdLst>
    <p:handoutMasterId r:id="rId8"/>
  </p:handoutMasterIdLst>
  <p:sldIdLst>
    <p:sldId id="378" r:id="rId3"/>
    <p:sldId id="406" r:id="rId4"/>
    <p:sldId id="403" r:id="rId5"/>
    <p:sldId id="407" r:id="rId6"/>
  </p:sldIdLst>
  <p:sldSz cx="9144000" cy="6858000" type="screen4x3"/>
  <p:notesSz cx="7010400" cy="9296400"/>
  <p:defaultTextStyle>
    <a:defPPr>
      <a:defRPr lang="en-GB">
        <a:uFillTx/>
      </a:defRPr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uFillTx/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uFillTx/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uFillTx/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uFillTx/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dith Jankowski" initials="JJ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CCCC"/>
    <a:srgbClr val="FFFF66"/>
    <a:srgbClr val="FFFF8F"/>
    <a:srgbClr val="FFFF5B"/>
    <a:srgbClr val="FFFFCC"/>
    <a:srgbClr val="F9F6D7"/>
    <a:srgbClr val="EADE74"/>
    <a:srgbClr val="05144F"/>
    <a:srgbClr val="223E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rgbClr val="00000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14" autoAdjust="0"/>
    <p:restoredTop sz="84229" autoAdjust="0"/>
  </p:normalViewPr>
  <p:slideViewPr>
    <p:cSldViewPr>
      <p:cViewPr>
        <p:scale>
          <a:sx n="63" d="100"/>
          <a:sy n="63" d="100"/>
        </p:scale>
        <p:origin x="-2226" y="-402"/>
      </p:cViewPr>
      <p:guideLst>
        <p:guide orient="horz" pos="754"/>
        <p:guide pos="2064"/>
      </p:guideLst>
    </p:cSldViewPr>
  </p:slideViewPr>
  <p:outlineViewPr>
    <p:cViewPr>
      <p:scale>
        <a:sx n="33" d="100"/>
        <a:sy n="33" d="100"/>
      </p:scale>
      <p:origin x="0" y="201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76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7839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12" tIns="45705" rIns="91412" bIns="45705" numCol="1" anchor="t" anchorCtr="0" compatLnSpc="1">
            <a:prstTxWarp prst="textNoShape">
              <a:avLst/>
            </a:prstTxWarp>
          </a:bodyPr>
          <a:lstStyle>
            <a:lvl1pPr>
              <a:defRPr sz="1200">
                <a:uFillTx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9" y="1"/>
            <a:ext cx="3037839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12" tIns="45705" rIns="91412" bIns="4570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uFillTx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675"/>
            <a:ext cx="3037839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12" tIns="45705" rIns="91412" bIns="45705" numCol="1" anchor="b" anchorCtr="0" compatLnSpc="1">
            <a:prstTxWarp prst="textNoShape">
              <a:avLst/>
            </a:prstTxWarp>
          </a:bodyPr>
          <a:lstStyle>
            <a:lvl1pPr>
              <a:defRPr sz="1200">
                <a:uFillTx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9" y="8829675"/>
            <a:ext cx="3037839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12" tIns="45705" rIns="91412" bIns="4570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uFillTx/>
              </a:defRPr>
            </a:lvl1pPr>
          </a:lstStyle>
          <a:p>
            <a:pPr>
              <a:defRPr>
                <a:uFillTx/>
              </a:defRPr>
            </a:pPr>
            <a:fld id="{70461D51-C1F5-4E31-860D-21ADC948EC2C}" type="slidenum">
              <a:rPr lang="en-US">
                <a:uFillTx/>
              </a:rPr>
              <a:pPr>
                <a:defRPr>
                  <a:uFillTx/>
                </a:defRPr>
              </a:pPr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165726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7839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23" tIns="48309" rIns="96623" bIns="48309" numCol="1" anchor="t" anchorCtr="0" compatLnSpc="1">
            <a:prstTxWarp prst="textNoShape">
              <a:avLst/>
            </a:prstTxWarp>
          </a:bodyPr>
          <a:lstStyle>
            <a:lvl1pPr defTabSz="966564">
              <a:defRPr sz="1300">
                <a:uFillTx/>
              </a:defRPr>
            </a:lvl1pPr>
          </a:lstStyle>
          <a:p>
            <a:pPr>
              <a:defRPr>
                <a:uFillTx/>
              </a:defRPr>
            </a:pPr>
            <a:endParaRPr lang="en-GB">
              <a:uFillTx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9" y="1"/>
            <a:ext cx="3037839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23" tIns="48309" rIns="96623" bIns="48309" numCol="1" anchor="t" anchorCtr="0" compatLnSpc="1">
            <a:prstTxWarp prst="textNoShape">
              <a:avLst/>
            </a:prstTxWarp>
          </a:bodyPr>
          <a:lstStyle>
            <a:lvl1pPr algn="r" defTabSz="966564">
              <a:defRPr sz="1300">
                <a:uFillTx/>
              </a:defRPr>
            </a:lvl1pPr>
          </a:lstStyle>
          <a:p>
            <a:pPr>
              <a:defRPr>
                <a:uFillTx/>
              </a:defRPr>
            </a:pPr>
            <a:endParaRPr lang="en-GB">
              <a:uFillTx/>
            </a:endParaRPr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6428"/>
            <a:ext cx="5608320" cy="4183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23" tIns="48309" rIns="96623" bIns="483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>
                <a:uFillTx/>
              </a:rPr>
              <a:t>Click to edit Master text styles</a:t>
            </a:r>
          </a:p>
          <a:p>
            <a:pPr lvl="1"/>
            <a:r>
              <a:rPr lang="en-GB" noProof="0" smtClean="0">
                <a:uFillTx/>
              </a:rPr>
              <a:t>Second level</a:t>
            </a:r>
          </a:p>
          <a:p>
            <a:pPr lvl="2"/>
            <a:r>
              <a:rPr lang="en-GB" noProof="0" smtClean="0">
                <a:uFillTx/>
              </a:rPr>
              <a:t>Third level</a:t>
            </a:r>
          </a:p>
          <a:p>
            <a:pPr lvl="3"/>
            <a:r>
              <a:rPr lang="en-GB" noProof="0" smtClean="0">
                <a:uFillTx/>
              </a:rPr>
              <a:t>Fourth level</a:t>
            </a:r>
          </a:p>
          <a:p>
            <a:pPr lvl="4"/>
            <a:r>
              <a:rPr lang="en-GB" noProof="0" smtClean="0">
                <a:uFillTx/>
              </a:rPr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75"/>
            <a:ext cx="3037839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23" tIns="48309" rIns="96623" bIns="48309" numCol="1" anchor="b" anchorCtr="0" compatLnSpc="1">
            <a:prstTxWarp prst="textNoShape">
              <a:avLst/>
            </a:prstTxWarp>
          </a:bodyPr>
          <a:lstStyle>
            <a:lvl1pPr defTabSz="966564">
              <a:defRPr sz="1300">
                <a:uFillTx/>
              </a:defRPr>
            </a:lvl1pPr>
          </a:lstStyle>
          <a:p>
            <a:pPr>
              <a:defRPr>
                <a:uFillTx/>
              </a:defRPr>
            </a:pPr>
            <a:endParaRPr lang="en-GB">
              <a:uFillTx/>
            </a:endParaRP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9" y="8829675"/>
            <a:ext cx="3037839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23" tIns="48309" rIns="96623" bIns="48309" numCol="1" anchor="b" anchorCtr="0" compatLnSpc="1">
            <a:prstTxWarp prst="textNoShape">
              <a:avLst/>
            </a:prstTxWarp>
          </a:bodyPr>
          <a:lstStyle>
            <a:lvl1pPr algn="r" defTabSz="966564">
              <a:defRPr sz="1300">
                <a:uFillTx/>
              </a:defRPr>
            </a:lvl1pPr>
          </a:lstStyle>
          <a:p>
            <a:pPr>
              <a:defRPr>
                <a:uFillTx/>
              </a:defRPr>
            </a:pPr>
            <a:fld id="{D18E2DE6-9A7A-4687-BC5B-7A9C4C890414}" type="slidenum">
              <a:rPr lang="en-GB">
                <a:uFillTx/>
              </a:rPr>
              <a:pPr>
                <a:defRPr>
                  <a:uFillTx/>
                </a:defRPr>
              </a:pPr>
              <a:t>‹#›</a:t>
            </a:fld>
            <a:endParaRPr lang="en-GB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1195176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D18E2DE6-9A7A-4687-BC5B-7A9C4C890414}" type="slidenum">
              <a:rPr lang="en-GB" smtClean="0">
                <a:uFillTx/>
              </a:rPr>
              <a:pPr>
                <a:defRPr>
                  <a:uFillTx/>
                </a:defRPr>
              </a:pPr>
              <a:t>1</a:t>
            </a:fld>
            <a:endParaRPr lang="en-GB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84732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0"/>
            <a:ext cx="6589713" cy="6858000"/>
          </a:xfrm>
          <a:prstGeom prst="rect">
            <a:avLst/>
          </a:prstGeom>
          <a:solidFill>
            <a:srgbClr val="0054A6"/>
          </a:solidFill>
          <a:ln>
            <a:noFill/>
          </a:ln>
        </p:spPr>
        <p:txBody>
          <a:bodyPr wrap="none" anchor="ctr"/>
          <a:lstStyle/>
          <a:p>
            <a:endParaRPr lang="en-US">
              <a:uFillTx/>
            </a:endParaRPr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0"/>
            <a:ext cx="6589713" cy="1196975"/>
          </a:xfrm>
          <a:prstGeom prst="rect">
            <a:avLst/>
          </a:prstGeom>
          <a:solidFill>
            <a:srgbClr val="FFCE34"/>
          </a:solidFill>
          <a:ln>
            <a:noFill/>
          </a:ln>
        </p:spPr>
        <p:txBody>
          <a:bodyPr wrap="none" anchor="ctr"/>
          <a:lstStyle/>
          <a:p>
            <a:endParaRPr lang="en-US">
              <a:uFillTx/>
            </a:endParaRPr>
          </a:p>
        </p:txBody>
      </p:sp>
      <p:pic>
        <p:nvPicPr>
          <p:cNvPr id="6" name="Picture 4" descr="new ACS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936625"/>
            <a:ext cx="1684338" cy="5588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Line 7"/>
          <p:cNvSpPr>
            <a:spLocks noChangeShapeType="1"/>
          </p:cNvSpPr>
          <p:nvPr userDrawn="1"/>
        </p:nvSpPr>
        <p:spPr bwMode="auto">
          <a:xfrm flipV="1">
            <a:off x="358775" y="0"/>
            <a:ext cx="0" cy="6858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</a:ln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827088" y="2636838"/>
            <a:ext cx="5329237" cy="2551112"/>
          </a:xfrm>
        </p:spPr>
        <p:txBody>
          <a:bodyPr/>
          <a:lstStyle>
            <a:lvl1pPr>
              <a:defRPr sz="3200" b="0">
                <a:solidFill>
                  <a:schemeClr val="bg1"/>
                </a:solidFill>
                <a:uFillTx/>
              </a:defRPr>
            </a:lvl1pPr>
          </a:lstStyle>
          <a:p>
            <a:pPr lvl="0"/>
            <a:r>
              <a:rPr lang="en-GB" noProof="0" smtClean="0">
                <a:uFillTx/>
              </a:rPr>
              <a:t>Click to edit Master title style</a:t>
            </a:r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827088" y="5473700"/>
            <a:ext cx="5329237" cy="908050"/>
          </a:xfrm>
        </p:spPr>
        <p:txBody>
          <a:bodyPr/>
          <a:lstStyle>
            <a:lvl1pPr marL="0" indent="0">
              <a:buFontTx/>
              <a:buNone/>
              <a:defRPr sz="1200">
                <a:solidFill>
                  <a:schemeClr val="bg1"/>
                </a:solidFill>
                <a:uFillTx/>
              </a:defRPr>
            </a:lvl1pPr>
          </a:lstStyle>
          <a:p>
            <a:pPr lvl="0"/>
            <a:r>
              <a:rPr lang="en-GB" noProof="0" smtClean="0">
                <a:uFillTx/>
              </a:rPr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0"/>
          </p:nvPr>
        </p:nvSpPr>
        <p:spPr>
          <a:xfrm>
            <a:off x="817563" y="925513"/>
            <a:ext cx="2895600" cy="279400"/>
          </a:xfrm>
        </p:spPr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en-GB">
                <a:uFillTx/>
              </a:rPr>
              <a:t>American Chemical Society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en-GB">
                <a:uFillTx/>
              </a:rPr>
              <a:t>American Chemical Society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DBCA3216-C581-4D86-AE75-2A3302871944}" type="slidenum">
              <a:rPr lang="en-GB">
                <a:uFillTx/>
              </a:rPr>
              <a:pPr>
                <a:defRPr>
                  <a:uFillTx/>
                </a:defRPr>
              </a:pPr>
              <a:t>‹#›</a:t>
            </a:fld>
            <a:endParaRPr lang="en-GB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3063" y="319088"/>
            <a:ext cx="1963737" cy="5807075"/>
          </a:xfrm>
        </p:spPr>
        <p:txBody>
          <a:bodyPr vert="eaVert"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7088" y="319088"/>
            <a:ext cx="5743575" cy="5807075"/>
          </a:xfrm>
        </p:spPr>
        <p:txBody>
          <a:bodyPr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en-GB">
                <a:uFillTx/>
              </a:rPr>
              <a:t>American Chemical Society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CF3B7984-D378-4D09-8DA8-69817DF2ACF6}" type="slidenum">
              <a:rPr lang="en-GB">
                <a:uFillTx/>
              </a:rPr>
              <a:pPr>
                <a:defRPr>
                  <a:uFillTx/>
                </a:defRPr>
              </a:pPr>
              <a:t>‹#›</a:t>
            </a:fld>
            <a:endParaRPr lang="en-GB">
              <a:uFillTx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www.acs.org/international                                                  American Chemical Society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3436D-E7ED-4A69-BF6E-36FAF7A5DE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87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en-GB">
                <a:uFillTx/>
              </a:rPr>
              <a:t>American Chemical Society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84EEE776-43D4-4A98-AD2F-F64B7A7EEF29}" type="slidenum">
              <a:rPr lang="en-GB">
                <a:uFillTx/>
              </a:rPr>
              <a:pPr>
                <a:defRPr>
                  <a:uFillTx/>
                </a:defRPr>
              </a:pPr>
              <a:t>‹#›</a:t>
            </a:fld>
            <a:endParaRPr lang="en-GB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uFillTx/>
              </a:defRPr>
            </a:lvl1pPr>
            <a:lvl2pPr marL="457200" indent="0">
              <a:buNone/>
              <a:defRPr sz="1800">
                <a:uFillTx/>
              </a:defRPr>
            </a:lvl2pPr>
            <a:lvl3pPr marL="914400" indent="0">
              <a:buNone/>
              <a:defRPr sz="1600">
                <a:uFillTx/>
              </a:defRPr>
            </a:lvl3pPr>
            <a:lvl4pPr marL="1371600" indent="0">
              <a:buNone/>
              <a:defRPr sz="1400">
                <a:uFillTx/>
              </a:defRPr>
            </a:lvl4pPr>
            <a:lvl5pPr marL="1828800" indent="0">
              <a:buNone/>
              <a:defRPr sz="1400">
                <a:uFillTx/>
              </a:defRPr>
            </a:lvl5pPr>
            <a:lvl6pPr marL="2286000" indent="0">
              <a:buNone/>
              <a:defRPr sz="1400">
                <a:uFillTx/>
              </a:defRPr>
            </a:lvl6pPr>
            <a:lvl7pPr marL="2743200" indent="0">
              <a:buNone/>
              <a:defRPr sz="1400">
                <a:uFillTx/>
              </a:defRPr>
            </a:lvl7pPr>
            <a:lvl8pPr marL="3200400" indent="0">
              <a:buNone/>
              <a:defRPr sz="1400">
                <a:uFillTx/>
              </a:defRPr>
            </a:lvl8pPr>
            <a:lvl9pPr marL="3657600" indent="0">
              <a:buNone/>
              <a:defRPr sz="14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en-GB">
                <a:uFillTx/>
              </a:rPr>
              <a:t>American Chemical Society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08BD7097-B307-4C24-84B8-89B8184AC9A1}" type="slidenum">
              <a:rPr lang="en-GB">
                <a:uFillTx/>
              </a:rPr>
              <a:pPr>
                <a:defRPr>
                  <a:uFillTx/>
                </a:defRPr>
              </a:pPr>
              <a:t>‹#›</a:t>
            </a:fld>
            <a:endParaRPr lang="en-GB">
              <a:uFillTx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773238"/>
            <a:ext cx="3852862" cy="4352925"/>
          </a:xfrm>
        </p:spPr>
        <p:txBody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2350" y="1773238"/>
            <a:ext cx="3854450" cy="4352925"/>
          </a:xfrm>
        </p:spPr>
        <p:txBody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en-GB">
                <a:uFillTx/>
              </a:rPr>
              <a:t>American Chemical Society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D947B3A9-C2A2-4291-83C3-C5A98BD1DF4B}" type="slidenum">
              <a:rPr lang="en-GB">
                <a:uFillTx/>
              </a:rPr>
              <a:pPr>
                <a:defRPr>
                  <a:uFillTx/>
                </a:defRPr>
              </a:pPr>
              <a:t>‹#›</a:t>
            </a:fld>
            <a:endParaRPr lang="en-GB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en-GB">
                <a:uFillTx/>
              </a:rPr>
              <a:t>American Chemical Society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FDD73E43-4079-4A6F-9A19-2C7208663AE7}" type="slidenum">
              <a:rPr lang="en-GB">
                <a:uFillTx/>
              </a:rPr>
              <a:pPr>
                <a:defRPr>
                  <a:uFillTx/>
                </a:defRPr>
              </a:pPr>
              <a:t>‹#›</a:t>
            </a:fld>
            <a:endParaRPr lang="en-GB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en-GB">
                <a:uFillTx/>
              </a:rPr>
              <a:t>American Chemical Society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4C60BA5F-4A6E-4686-BAB5-F1A71FDCD8F8}" type="slidenum">
              <a:rPr lang="en-GB">
                <a:uFillTx/>
              </a:rPr>
              <a:pPr>
                <a:defRPr>
                  <a:uFillTx/>
                </a:defRPr>
              </a:pPr>
              <a:t>‹#›</a:t>
            </a:fld>
            <a:endParaRPr lang="en-GB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en-GB">
                <a:uFillTx/>
              </a:rPr>
              <a:t>American Chemical Society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6EE8B1E4-1383-452E-993C-E8199A92E63F}" type="slidenum">
              <a:rPr lang="en-GB">
                <a:uFillTx/>
              </a:rPr>
              <a:pPr>
                <a:defRPr>
                  <a:uFillTx/>
                </a:defRPr>
              </a:pPr>
              <a:t>‹#›</a:t>
            </a:fld>
            <a:endParaRPr lang="en-GB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en-GB">
                <a:uFillTx/>
              </a:rPr>
              <a:t>American Chemical Society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A3BAF712-225B-4CBA-A483-BDBB467D428A}" type="slidenum">
              <a:rPr lang="en-GB">
                <a:uFillTx/>
              </a:rPr>
              <a:pPr>
                <a:defRPr>
                  <a:uFillTx/>
                </a:defRPr>
              </a:pPr>
              <a:t>‹#›</a:t>
            </a:fld>
            <a:endParaRPr lang="en-GB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uFillTx/>
              </a:defRPr>
            </a:lvl1pPr>
            <a:lvl2pPr marL="457200" indent="0">
              <a:buNone/>
              <a:defRPr sz="2800">
                <a:uFillTx/>
              </a:defRPr>
            </a:lvl2pPr>
            <a:lvl3pPr marL="914400" indent="0">
              <a:buNone/>
              <a:defRPr sz="2400">
                <a:uFillTx/>
              </a:defRPr>
            </a:lvl3pPr>
            <a:lvl4pPr marL="1371600" indent="0">
              <a:buNone/>
              <a:defRPr sz="2000">
                <a:uFillTx/>
              </a:defRPr>
            </a:lvl4pPr>
            <a:lvl5pPr marL="1828800" indent="0">
              <a:buNone/>
              <a:defRPr sz="2000">
                <a:uFillTx/>
              </a:defRPr>
            </a:lvl5pPr>
            <a:lvl6pPr marL="2286000" indent="0">
              <a:buNone/>
              <a:defRPr sz="2000">
                <a:uFillTx/>
              </a:defRPr>
            </a:lvl6pPr>
            <a:lvl7pPr marL="2743200" indent="0">
              <a:buNone/>
              <a:defRPr sz="2000">
                <a:uFillTx/>
              </a:defRPr>
            </a:lvl7pPr>
            <a:lvl8pPr marL="3200400" indent="0">
              <a:buNone/>
              <a:defRPr sz="2000">
                <a:uFillTx/>
              </a:defRPr>
            </a:lvl8pPr>
            <a:lvl9pPr marL="3657600" indent="0">
              <a:buNone/>
              <a:defRPr sz="2000">
                <a:uFillTx/>
              </a:defRPr>
            </a:lvl9pPr>
          </a:lstStyle>
          <a:p>
            <a:pPr lvl="0"/>
            <a:endParaRPr lang="en-US" noProof="0" smtClean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en-GB">
                <a:uFillTx/>
              </a:rPr>
              <a:t>American Chemical Society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D749BCC6-4A6B-4E65-93AC-727B378878C8}" type="slidenum">
              <a:rPr lang="en-GB">
                <a:uFillTx/>
              </a:rPr>
              <a:pPr>
                <a:defRPr>
                  <a:uFillTx/>
                </a:defRPr>
              </a:pPr>
              <a:t>‹#›</a:t>
            </a:fld>
            <a:endParaRPr lang="en-GB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319088"/>
            <a:ext cx="5616575" cy="94456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>
                <a:uFillTx/>
              </a:rPr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773238"/>
            <a:ext cx="7859712" cy="435292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>
                <a:uFillTx/>
              </a:rPr>
              <a:t>Click to edit Master text styles</a:t>
            </a:r>
          </a:p>
          <a:p>
            <a:pPr lvl="1"/>
            <a:r>
              <a:rPr lang="en-GB" smtClean="0">
                <a:uFillTx/>
              </a:rPr>
              <a:t>Second level</a:t>
            </a:r>
          </a:p>
          <a:p>
            <a:pPr lvl="2"/>
            <a:r>
              <a:rPr lang="en-GB" smtClean="0">
                <a:uFillTx/>
              </a:rPr>
              <a:t>Third level</a:t>
            </a:r>
          </a:p>
          <a:p>
            <a:pPr lvl="3"/>
            <a:r>
              <a:rPr lang="en-GB" smtClean="0">
                <a:uFillTx/>
              </a:rPr>
              <a:t>Fourth level</a:t>
            </a:r>
          </a:p>
          <a:p>
            <a:pPr lvl="4"/>
            <a:r>
              <a:rPr lang="en-GB" smtClean="0">
                <a:uFillTx/>
              </a:rPr>
              <a:t>Fifth level</a:t>
            </a:r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17563" y="6462713"/>
            <a:ext cx="2895600" cy="279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rgbClr val="0054A6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en-GB">
                <a:uFillTx/>
              </a:rPr>
              <a:t>American Chemical Society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8800" y="6464300"/>
            <a:ext cx="1773238" cy="2905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rgbClr val="0054A6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0B429744-9D07-41EE-B0F0-366D9C986FC0}" type="slidenum">
              <a:rPr lang="en-GB">
                <a:uFillTx/>
              </a:rPr>
              <a:pPr>
                <a:defRPr>
                  <a:uFillTx/>
                </a:defRPr>
              </a:pPr>
              <a:t>‹#›</a:t>
            </a:fld>
            <a:endParaRPr lang="en-GB">
              <a:uFillTx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360363" cy="6858000"/>
          </a:xfrm>
          <a:prstGeom prst="rect">
            <a:avLst/>
          </a:prstGeom>
          <a:solidFill>
            <a:srgbClr val="0054A6"/>
          </a:solidFill>
          <a:ln>
            <a:noFill/>
          </a:ln>
        </p:spPr>
        <p:txBody>
          <a:bodyPr wrap="none" anchor="ctr"/>
          <a:lstStyle/>
          <a:p>
            <a:endParaRPr lang="en-US">
              <a:uFillTx/>
            </a:endParaRPr>
          </a:p>
        </p:txBody>
      </p:sp>
      <p:pic>
        <p:nvPicPr>
          <p:cNvPr id="5127" name="Picture 7" descr="new ACS 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19925" y="404813"/>
            <a:ext cx="1684338" cy="558800"/>
          </a:xfrm>
          <a:prstGeom prst="rect">
            <a:avLst/>
          </a:prstGeom>
          <a:noFill/>
          <a:ln>
            <a:noFill/>
          </a:ln>
        </p:spPr>
      </p:pic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360363" cy="1198563"/>
          </a:xfrm>
          <a:prstGeom prst="rect">
            <a:avLst/>
          </a:prstGeom>
          <a:solidFill>
            <a:srgbClr val="FFCE34"/>
          </a:solidFill>
          <a:ln>
            <a:noFill/>
          </a:ln>
        </p:spPr>
        <p:txBody>
          <a:bodyPr wrap="none" anchor="ctr"/>
          <a:lstStyle/>
          <a:p>
            <a:endParaRPr lang="en-US">
              <a:uFillTx/>
            </a:endParaRP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827088" y="6381750"/>
            <a:ext cx="7848600" cy="0"/>
          </a:xfrm>
          <a:prstGeom prst="line">
            <a:avLst/>
          </a:prstGeom>
          <a:noFill/>
          <a:ln w="9525">
            <a:solidFill>
              <a:srgbClr val="0054A6"/>
            </a:solidFill>
            <a:round/>
          </a:ln>
        </p:spPr>
        <p:txBody>
          <a:bodyPr/>
          <a:lstStyle/>
          <a:p>
            <a:endParaRPr lang="en-US"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/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54A6"/>
          </a:solidFill>
          <a:uFillTx/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54A6"/>
          </a:solidFill>
          <a:uFillTx/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54A6"/>
          </a:solidFill>
          <a:uFillTx/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54A6"/>
          </a:solidFill>
          <a:uFillTx/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54A6"/>
          </a:solidFill>
          <a:uFillTx/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54A6"/>
          </a:solidFill>
          <a:uFillTx/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54A6"/>
          </a:solidFill>
          <a:uFillTx/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54A6"/>
          </a:solidFill>
          <a:uFillTx/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54A6"/>
          </a:solidFill>
          <a:uFillTx/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10000"/>
        </a:spcBef>
        <a:spcAft>
          <a:spcPct val="40000"/>
        </a:spcAft>
        <a:buChar char="•"/>
        <a:defRPr>
          <a:solidFill>
            <a:srgbClr val="0054A6"/>
          </a:solidFill>
          <a:uFillTx/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0000"/>
        </a:spcBef>
        <a:spcAft>
          <a:spcPct val="40000"/>
        </a:spcAft>
        <a:buChar char="–"/>
        <a:defRPr sz="1600">
          <a:solidFill>
            <a:srgbClr val="0054A6"/>
          </a:solidFill>
          <a:uFillTx/>
          <a:latin typeface="+mn-lt"/>
        </a:defRPr>
      </a:lvl2pPr>
      <a:lvl3pPr marL="1143000" indent="-228600" algn="l" rtl="0" eaLnBrk="0" fontAlgn="base" hangingPunct="0">
        <a:spcBef>
          <a:spcPct val="10000"/>
        </a:spcBef>
        <a:spcAft>
          <a:spcPct val="40000"/>
        </a:spcAft>
        <a:buChar char="•"/>
        <a:defRPr sz="1400">
          <a:solidFill>
            <a:srgbClr val="0054A6"/>
          </a:solidFill>
          <a:uFillTx/>
          <a:latin typeface="+mn-lt"/>
        </a:defRPr>
      </a:lvl3pPr>
      <a:lvl4pPr marL="1600200" indent="-228600" algn="l" rtl="0" eaLnBrk="0" fontAlgn="base" hangingPunct="0">
        <a:spcBef>
          <a:spcPct val="10000"/>
        </a:spcBef>
        <a:spcAft>
          <a:spcPct val="40000"/>
        </a:spcAft>
        <a:buChar char="–"/>
        <a:defRPr sz="1200">
          <a:solidFill>
            <a:srgbClr val="0054A6"/>
          </a:solidFill>
          <a:uFillTx/>
          <a:latin typeface="+mn-lt"/>
        </a:defRPr>
      </a:lvl4pPr>
      <a:lvl5pPr marL="2057400" indent="-228600" algn="l" rtl="0" eaLnBrk="0" fontAlgn="base" hangingPunct="0">
        <a:spcBef>
          <a:spcPct val="10000"/>
        </a:spcBef>
        <a:spcAft>
          <a:spcPct val="40000"/>
        </a:spcAft>
        <a:buChar char="»"/>
        <a:defRPr sz="1000">
          <a:solidFill>
            <a:srgbClr val="0054A6"/>
          </a:solidFill>
          <a:uFillTx/>
          <a:latin typeface="+mn-lt"/>
        </a:defRPr>
      </a:lvl5pPr>
      <a:lvl6pPr marL="25146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54A6"/>
          </a:solidFill>
          <a:uFillTx/>
          <a:latin typeface="+mn-lt"/>
        </a:defRPr>
      </a:lvl6pPr>
      <a:lvl7pPr marL="29718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54A6"/>
          </a:solidFill>
          <a:uFillTx/>
          <a:latin typeface="+mn-lt"/>
        </a:defRPr>
      </a:lvl7pPr>
      <a:lvl8pPr marL="34290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54A6"/>
          </a:solidFill>
          <a:uFillTx/>
          <a:latin typeface="+mn-lt"/>
        </a:defRPr>
      </a:lvl8pPr>
      <a:lvl9pPr marL="38862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54A6"/>
          </a:solidFill>
          <a:uFillTx/>
          <a:latin typeface="+mn-lt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319088"/>
            <a:ext cx="5616575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773238"/>
            <a:ext cx="7859712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17563" y="6462713"/>
            <a:ext cx="2895600" cy="279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0039A6"/>
                </a:solidFill>
              </a:defRPr>
            </a:lvl1pPr>
          </a:lstStyle>
          <a:p>
            <a:pPr>
              <a:defRPr/>
            </a:pPr>
            <a:r>
              <a:rPr lang="en-GB" b="1">
                <a:latin typeface="Arial"/>
              </a:rPr>
              <a:t>www.acs.org/international                                                  American Chemical Society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8800" y="6464300"/>
            <a:ext cx="1773238" cy="2905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0039A6"/>
                </a:solidFill>
              </a:defRPr>
            </a:lvl1pPr>
          </a:lstStyle>
          <a:p>
            <a:pPr>
              <a:defRPr/>
            </a:pPr>
            <a:fld id="{945D6699-8238-450F-9BE5-EA0B2C8FB118}" type="slidenum">
              <a:rPr lang="en-GB" b="1">
                <a:latin typeface="Arial"/>
              </a:rPr>
              <a:pPr>
                <a:defRPr/>
              </a:pPr>
              <a:t>‹#›</a:t>
            </a:fld>
            <a:endParaRPr lang="en-GB" b="1">
              <a:latin typeface="Arial"/>
            </a:endParaRPr>
          </a:p>
        </p:txBody>
      </p:sp>
      <p:sp>
        <p:nvSpPr>
          <p:cNvPr id="2" name="Rectangle 7"/>
          <p:cNvSpPr>
            <a:spLocks noChangeArrowheads="1"/>
          </p:cNvSpPr>
          <p:nvPr userDrawn="1"/>
        </p:nvSpPr>
        <p:spPr bwMode="auto">
          <a:xfrm>
            <a:off x="0" y="0"/>
            <a:ext cx="360363" cy="6858000"/>
          </a:xfrm>
          <a:prstGeom prst="rect">
            <a:avLst/>
          </a:prstGeom>
          <a:solidFill>
            <a:srgbClr val="003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b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1" name="Rectangle 8"/>
          <p:cNvSpPr>
            <a:spLocks noChangeArrowheads="1"/>
          </p:cNvSpPr>
          <p:nvPr userDrawn="1"/>
        </p:nvSpPr>
        <p:spPr bwMode="auto">
          <a:xfrm>
            <a:off x="0" y="0"/>
            <a:ext cx="360363" cy="1198563"/>
          </a:xfrm>
          <a:prstGeom prst="rect">
            <a:avLst/>
          </a:prstGeom>
          <a:solidFill>
            <a:srgbClr val="FDC8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b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2" name="Line 13"/>
          <p:cNvSpPr>
            <a:spLocks noChangeShapeType="1"/>
          </p:cNvSpPr>
          <p:nvPr userDrawn="1"/>
        </p:nvSpPr>
        <p:spPr bwMode="auto">
          <a:xfrm>
            <a:off x="827088" y="6381750"/>
            <a:ext cx="7848600" cy="0"/>
          </a:xfrm>
          <a:prstGeom prst="line">
            <a:avLst/>
          </a:prstGeom>
          <a:noFill/>
          <a:ln w="9525">
            <a:solidFill>
              <a:srgbClr val="0054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33" name="Picture 14" descr="ACS-Chemistry-for-Life-RGB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401638"/>
            <a:ext cx="1684338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171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10000"/>
        </a:spcBef>
        <a:spcAft>
          <a:spcPct val="40000"/>
        </a:spcAft>
        <a:buChar char="•"/>
        <a:defRPr>
          <a:solidFill>
            <a:srgbClr val="0039A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0000"/>
        </a:spcBef>
        <a:spcAft>
          <a:spcPct val="40000"/>
        </a:spcAft>
        <a:buChar char="–"/>
        <a:defRPr sz="1600">
          <a:solidFill>
            <a:srgbClr val="0039A6"/>
          </a:solidFill>
          <a:latin typeface="+mn-lt"/>
        </a:defRPr>
      </a:lvl2pPr>
      <a:lvl3pPr marL="1143000" indent="-228600" algn="l" rtl="0" eaLnBrk="0" fontAlgn="base" hangingPunct="0">
        <a:spcBef>
          <a:spcPct val="10000"/>
        </a:spcBef>
        <a:spcAft>
          <a:spcPct val="40000"/>
        </a:spcAft>
        <a:buChar char="•"/>
        <a:defRPr sz="1400">
          <a:solidFill>
            <a:srgbClr val="0039A6"/>
          </a:solidFill>
          <a:latin typeface="+mn-lt"/>
        </a:defRPr>
      </a:lvl3pPr>
      <a:lvl4pPr marL="1600200" indent="-228600" algn="l" rtl="0" eaLnBrk="0" fontAlgn="base" hangingPunct="0">
        <a:spcBef>
          <a:spcPct val="10000"/>
        </a:spcBef>
        <a:spcAft>
          <a:spcPct val="40000"/>
        </a:spcAft>
        <a:buChar char="–"/>
        <a:defRPr sz="1200">
          <a:solidFill>
            <a:srgbClr val="0039A6"/>
          </a:solidFill>
          <a:latin typeface="+mn-lt"/>
        </a:defRPr>
      </a:lvl4pPr>
      <a:lvl5pPr marL="2057400" indent="-228600" algn="l" rtl="0" eaLnBrk="0" fontAlgn="base" hangingPunct="0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5pPr>
      <a:lvl6pPr marL="25146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6pPr>
      <a:lvl7pPr marL="29718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7pPr>
      <a:lvl8pPr marL="34290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8pPr>
      <a:lvl9pPr marL="38862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mtClean="0">
                <a:solidFill>
                  <a:srgbClr val="0039A6"/>
                </a:solidFill>
              </a:rPr>
              <a:t>www.acs.org/international                                                  American Chemical Society</a:t>
            </a:r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5B31EB-1CA0-4E42-ABBB-C48D5A028255}" type="slidenum">
              <a:rPr lang="en-GB" smtClean="0">
                <a:solidFill>
                  <a:srgbClr val="0039A6"/>
                </a:solidFill>
              </a:rPr>
              <a:pPr eaLnBrk="1" hangingPunct="1"/>
              <a:t>1</a:t>
            </a:fld>
            <a:endParaRPr lang="en-GB" smtClean="0">
              <a:solidFill>
                <a:srgbClr val="0039A6"/>
              </a:solidFill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3886200"/>
          </a:xfrm>
        </p:spPr>
        <p:txBody>
          <a:bodyPr/>
          <a:lstStyle/>
          <a:p>
            <a:pPr indent="0"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sz="1600" b="1" dirty="0" smtClean="0">
                <a:solidFill>
                  <a:srgbClr val="0054A5"/>
                </a:solidFill>
              </a:rPr>
              <a:t>	</a:t>
            </a:r>
            <a:endParaRPr lang="en-US" sz="2000" dirty="0" smtClean="0"/>
          </a:p>
          <a:p>
            <a:pPr indent="0"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sz="2400" b="1" dirty="0" smtClean="0"/>
              <a:t>ACS Constitution,</a:t>
            </a:r>
            <a:r>
              <a:rPr lang="en-US" sz="2400" dirty="0" smtClean="0"/>
              <a:t> Article II, Section 3:</a:t>
            </a:r>
          </a:p>
          <a:p>
            <a:pPr indent="0" eaLnBrk="1" hangingPunct="1"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en-US" sz="2400" dirty="0" smtClean="0"/>
          </a:p>
          <a:p>
            <a:pPr indent="0" eaLnBrk="1" hangingPunct="1"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400" dirty="0" smtClean="0"/>
              <a:t>the SOCIETY shall cooperate with scientists internationally and shall be concerned with the worldwide application of chemistry to the needs of humanity.</a:t>
            </a:r>
          </a:p>
        </p:txBody>
      </p:sp>
    </p:spTree>
    <p:extLst>
      <p:ext uri="{BB962C8B-B14F-4D97-AF65-F5344CB8AC3E}">
        <p14:creationId xmlns:p14="http://schemas.microsoft.com/office/powerpoint/2010/main" val="376676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priority IAC activities for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1.	Build International Younger Chemists Network (IYCN)</a:t>
            </a:r>
          </a:p>
          <a:p>
            <a:pPr>
              <a:buNone/>
            </a:pPr>
            <a:r>
              <a:rPr lang="en-US" sz="2400" dirty="0" smtClean="0"/>
              <a:t>2.	Provide continuing support for student exchanges and programs</a:t>
            </a:r>
          </a:p>
          <a:p>
            <a:pPr>
              <a:buNone/>
            </a:pPr>
            <a:r>
              <a:rPr lang="en-US" sz="2400" dirty="0" smtClean="0"/>
              <a:t>3.	Continue to help with scientific mobility issues</a:t>
            </a:r>
          </a:p>
          <a:p>
            <a:pPr>
              <a:buNone/>
            </a:pPr>
            <a:r>
              <a:rPr lang="en-US" sz="2400" dirty="0" smtClean="0"/>
              <a:t>4.	Continue to interact and collaborate with sister chemical societies</a:t>
            </a:r>
          </a:p>
          <a:p>
            <a:pPr>
              <a:buNone/>
            </a:pPr>
            <a:r>
              <a:rPr lang="en-US" sz="2400" dirty="0" smtClean="0"/>
              <a:t>5.	Continue to support developing countries</a:t>
            </a:r>
          </a:p>
          <a:p>
            <a:pPr>
              <a:buNone/>
            </a:pPr>
            <a:r>
              <a:rPr lang="en-US" sz="2400" dirty="0" smtClean="0"/>
              <a:t>6.	Increase awareness of chemistry in the world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www.acs.org/international                                                  American Chemical Society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B3436D-E7ED-4A69-BF6E-36FAF7A5DEB8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6858000" cy="914400"/>
          </a:xfrm>
        </p:spPr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859712" cy="3505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Approve International Chapter in </a:t>
            </a:r>
            <a:r>
              <a:rPr lang="en-US" sz="2800" dirty="0" smtClean="0"/>
              <a:t>India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r>
              <a:rPr lang="en-GB" smtClean="0">
                <a:uFillTx/>
              </a:rPr>
              <a:t>American Chemical Society</a:t>
            </a:r>
            <a:endParaRPr lang="en-GB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84EEE776-43D4-4A98-AD2F-F64B7A7EEF29}" type="slidenum">
              <a:rPr lang="en-GB" smtClean="0">
                <a:uFillTx/>
              </a:rPr>
              <a:pPr>
                <a:defRPr>
                  <a:uFillTx/>
                </a:defRPr>
              </a:pPr>
              <a:t>3</a:t>
            </a:fld>
            <a:endParaRPr lang="en-GB">
              <a:uFillTx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6858000" cy="914400"/>
          </a:xfrm>
        </p:spPr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859712" cy="3505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Approve International Chapter in </a:t>
            </a:r>
            <a:r>
              <a:rPr lang="en-US" sz="2800" dirty="0" smtClean="0"/>
              <a:t>Taiwan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r>
              <a:rPr lang="en-GB" smtClean="0">
                <a:uFillTx/>
              </a:rPr>
              <a:t>American Chemical Society</a:t>
            </a:r>
            <a:endParaRPr lang="en-GB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84EEE776-43D4-4A98-AD2F-F64B7A7EEF29}" type="slidenum">
              <a:rPr lang="en-GB" smtClean="0">
                <a:uFillTx/>
              </a:rPr>
              <a:pPr>
                <a:defRPr>
                  <a:uFillTx/>
                </a:defRPr>
              </a:pPr>
              <a:t>4</a:t>
            </a:fld>
            <a:endParaRPr lang="en-GB">
              <a:uFillTx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25379</TotalTime>
  <Words>39</Words>
  <Application>Microsoft Office PowerPoint</Application>
  <PresentationFormat>On-screen Show (4:3)</PresentationFormat>
  <Paragraphs>24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1_Default Design</vt:lpstr>
      <vt:lpstr>2_Default Design</vt:lpstr>
      <vt:lpstr>PowerPoint Presentation</vt:lpstr>
      <vt:lpstr>High priority IAC activities for 2015</vt:lpstr>
      <vt:lpstr>Motion</vt:lpstr>
      <vt:lpstr>Motion</vt:lpstr>
    </vt:vector>
  </TitlesOfParts>
  <Company>Cicero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Ian Radcliffe</dc:creator>
  <cp:lastModifiedBy>Bradley Miller</cp:lastModifiedBy>
  <cp:revision>985</cp:revision>
  <cp:lastPrinted>2014-03-17T14:00:01Z</cp:lastPrinted>
  <dcterms:created xsi:type="dcterms:W3CDTF">2008-05-23T09:48:17Z</dcterms:created>
  <dcterms:modified xsi:type="dcterms:W3CDTF">2015-03-17T16:20:04Z</dcterms:modified>
</cp:coreProperties>
</file>