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7315200" cy="9601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83" d="100"/>
          <a:sy n="83" d="100"/>
        </p:scale>
        <p:origin x="3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8625-B5A6-7F4F-857B-71D35877A499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143000"/>
            <a:ext cx="2352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E29E-0F3B-2348-8EBB-B8F335C3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2E29E-0F3B-2348-8EBB-B8F335C362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BF1D-EFDB-1549-A96B-5498DF47D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71625"/>
            <a:ext cx="5486400" cy="3341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31F3C-008A-AC48-BD1E-83609A06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043488"/>
            <a:ext cx="5486400" cy="231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E46E-C03C-E346-8FCB-CFC8379D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583F2-1E8F-5D45-BAF3-68893AF3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1380-7203-BC41-ABCA-8FB49145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CD2A-2BAF-0741-B14F-5A82F941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5B3B8-655F-364A-A9B7-C6997D8B5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555875"/>
            <a:ext cx="6308725" cy="6091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BD03-E611-754C-BA21-7FF5D7F2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FD0A-18C6-1645-A262-2A76E133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DEAD-A1EC-8D42-8DAB-F6C882FB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BCDA3-6424-6E4A-ACE9-51BAF7401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5575" y="511175"/>
            <a:ext cx="1576388" cy="81359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7C965-371B-5C4A-8F40-56AE2DC5E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11175"/>
            <a:ext cx="4579937" cy="813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C579-511F-774A-9336-20A8F9A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6CDD-CA05-F54E-B6AC-84CFEA37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1DCE-3735-8144-98E7-A33AC4BB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E8E6-56B1-1949-A59B-2467335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B677-1249-F64E-82A5-D4EA0C07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555875"/>
            <a:ext cx="6308725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F1EF-5FE1-0D4B-96BC-DF5671CF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05ACE-DA47-344D-BAD6-80CFC76C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D717-564E-804C-9BD9-EFC8A35C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1138-51EB-084D-B50A-905234F4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2393950"/>
            <a:ext cx="6310313" cy="3994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384F1-6D80-7142-B016-42962018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475" y="6424613"/>
            <a:ext cx="6310313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DEAB-A602-2B43-876B-92D632F4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64B7-E41D-5048-B1C9-C2A76A8A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0F55-BBAF-7445-91B6-AACF5E0A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42BA-49F2-7E44-B222-C70152E7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AE38-0CD4-B243-9C03-7D21F6EC6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555875"/>
            <a:ext cx="3078162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43A78-D5D8-4E4F-949A-45AD8601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2555875"/>
            <a:ext cx="3078163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B1742-F024-EC40-B3A4-9124453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F605-DB52-534E-9EC6-BAB8DEA3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FCD13-B015-8B46-87F3-0AD25B09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C60F-C2D4-7C4A-A70F-42ED672B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10312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9DA3-0884-A440-BBE1-BD47A961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2354263"/>
            <a:ext cx="3095625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25DF9-9710-2048-A63B-D666C56C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3506788"/>
            <a:ext cx="3095625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10BCC-8C87-2C4D-9D8C-696FD898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638" y="2354263"/>
            <a:ext cx="3109912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B7A77-DBE1-8A4D-A2FF-5002DED2D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638" y="3506788"/>
            <a:ext cx="3109912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024DD-05F2-B241-907B-A21E17FC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5561D-D7A4-AA49-BC0D-D82F651A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D2349-3F46-F147-9C6D-78A80A80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D28D-B192-CB4C-9340-B3C7E0CB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0A10F-6218-6C43-A73F-0CEAB384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AEE2-3E94-674F-973D-DEE5674D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A9F72-6201-5C45-B925-6C264F48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B47FF-DCCB-B247-8493-240EDCB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333F-41E9-C845-A43A-01D30B8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66F81-16EC-704E-B811-011ED0E3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DE36-ECBD-E842-B320-7664E837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9763"/>
            <a:ext cx="2360612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428F-F613-914B-B4CB-F629804F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82713"/>
            <a:ext cx="3703637" cy="6823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6BB2-8A93-7B4F-9582-53554CDB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879725"/>
            <a:ext cx="2360612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C3E77-C390-4243-834B-2759F854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F6224-6F80-FD4C-B973-01A0C273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0CF29-2B68-9645-841D-DF77E99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19FE-7464-1F4C-966A-5832C94D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9763"/>
            <a:ext cx="2360612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B60C2-9AC1-4F47-A6DA-7BC6095A4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82713"/>
            <a:ext cx="3703637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57CE2-7633-2E43-BAE1-26CDAE19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879725"/>
            <a:ext cx="2360612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83B42-21EB-EB42-A60C-3A97BAB4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F118-D8EA-B44B-8F2E-EC430DD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2F67D-C492-AF49-A311-ED77D9D0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91D77BFB-5954-F3C7-F6E4-D27C6B465C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D2C02D-540D-3840-8CB4-677B47650196}"/>
              </a:ext>
            </a:extLst>
          </p:cNvPr>
          <p:cNvSpPr txBox="1"/>
          <p:nvPr/>
        </p:nvSpPr>
        <p:spPr>
          <a:xfrm>
            <a:off x="387455" y="8260598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Room #, </a:t>
            </a:r>
            <a:r>
              <a:rPr lang="en-US" b="1" dirty="0" err="1">
                <a:latin typeface="Comic Sans MS" panose="030F0902030302020204" pitchFamily="66" charset="0"/>
              </a:rPr>
              <a:t>Bldg</a:t>
            </a:r>
            <a:r>
              <a:rPr lang="en-US" b="1" dirty="0">
                <a:latin typeface="Comic Sans MS" panose="030F0902030302020204" pitchFamily="66" charset="0"/>
              </a:rPr>
              <a:t>, </a:t>
            </a:r>
            <a:r>
              <a:rPr lang="en-US" b="1" dirty="0" err="1">
                <a:latin typeface="Comic Sans MS" panose="030F0902030302020204" pitchFamily="66" charset="0"/>
              </a:rPr>
              <a:t>etc</a:t>
            </a:r>
            <a:r>
              <a:rPr lang="en-US" b="1" dirty="0"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9C700-DBAE-2A43-8D6D-00F43ED58501}"/>
              </a:ext>
            </a:extLst>
          </p:cNvPr>
          <p:cNvSpPr txBox="1"/>
          <p:nvPr/>
        </p:nvSpPr>
        <p:spPr>
          <a:xfrm>
            <a:off x="3890073" y="8939897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6:30pm ET for snacks!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49FC2-FDBE-FC45-BA01-B42F6E9455F2}"/>
              </a:ext>
            </a:extLst>
          </p:cNvPr>
          <p:cNvSpPr txBox="1"/>
          <p:nvPr/>
        </p:nvSpPr>
        <p:spPr>
          <a:xfrm>
            <a:off x="3890074" y="8276096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Tuesday, October 18th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51501-F4BA-8C46-9080-687FA1540974}"/>
              </a:ext>
            </a:extLst>
          </p:cNvPr>
          <p:cNvSpPr txBox="1"/>
          <p:nvPr/>
        </p:nvSpPr>
        <p:spPr>
          <a:xfrm>
            <a:off x="356459" y="8939897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Your email/phone #/</a:t>
            </a:r>
            <a:r>
              <a:rPr lang="en-US" b="1" dirty="0" err="1">
                <a:latin typeface="Comic Sans MS" panose="030F0902030302020204" pitchFamily="66" charset="0"/>
              </a:rPr>
              <a:t>etc</a:t>
            </a:r>
            <a:r>
              <a:rPr lang="en-US" b="1" dirty="0">
                <a:latin typeface="Comic Sans MS" panose="030F09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07910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23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Silber, Russell</cp:lastModifiedBy>
  <cp:revision>5</cp:revision>
  <cp:lastPrinted>2019-01-22T21:11:56Z</cp:lastPrinted>
  <dcterms:created xsi:type="dcterms:W3CDTF">2019-01-22T21:09:13Z</dcterms:created>
  <dcterms:modified xsi:type="dcterms:W3CDTF">2022-09-27T15:46:54Z</dcterms:modified>
</cp:coreProperties>
</file>