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 id="2147483651" r:id="rId3"/>
    <p:sldMasterId id="2147483652" r:id="rId4"/>
  </p:sldMasterIdLst>
  <p:notesMasterIdLst>
    <p:notesMasterId r:id="rId10"/>
  </p:notesMasterIdLst>
  <p:sldIdLst>
    <p:sldId id="257" r:id="rId5"/>
    <p:sldId id="258" r:id="rId6"/>
    <p:sldId id="262" r:id="rId7"/>
    <p:sldId id="263" r:id="rId8"/>
    <p:sldId id="259" r:id="rId9"/>
  </p:sldIdLst>
  <p:sldSz cx="9144000" cy="6858000" type="screen4x3"/>
  <p:notesSz cx="6883400" cy="10033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9A6"/>
    <a:srgbClr val="FDC82F"/>
    <a:srgbClr val="FFCE34"/>
    <a:srgbClr val="005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882" autoAdjust="0"/>
  </p:normalViewPr>
  <p:slideViewPr>
    <p:cSldViewPr>
      <p:cViewPr varScale="1">
        <p:scale>
          <a:sx n="56" d="100"/>
          <a:sy n="56" d="100"/>
        </p:scale>
        <p:origin x="-139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82913"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a:defRPr sz="1300"/>
            </a:lvl1pPr>
          </a:lstStyle>
          <a:p>
            <a:endParaRPr lang="en-US"/>
          </a:p>
        </p:txBody>
      </p:sp>
      <p:sp>
        <p:nvSpPr>
          <p:cNvPr id="10243" name="Rectangle 3"/>
          <p:cNvSpPr>
            <a:spLocks noGrp="1" noChangeArrowheads="1"/>
          </p:cNvSpPr>
          <p:nvPr>
            <p:ph type="dt" idx="1"/>
          </p:nvPr>
        </p:nvSpPr>
        <p:spPr bwMode="auto">
          <a:xfrm>
            <a:off x="3898900" y="0"/>
            <a:ext cx="2982913"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966788">
              <a:defRPr sz="1300"/>
            </a:lvl1pPr>
          </a:lstStyle>
          <a:p>
            <a:endParaRPr lang="en-US"/>
          </a:p>
        </p:txBody>
      </p:sp>
      <p:sp>
        <p:nvSpPr>
          <p:cNvPr id="10244" name="Rectangle 4"/>
          <p:cNvSpPr>
            <a:spLocks noGrp="1" noRot="1" noChangeAspect="1" noChangeArrowheads="1" noTextEdit="1"/>
          </p:cNvSpPr>
          <p:nvPr>
            <p:ph type="sldImg" idx="2"/>
          </p:nvPr>
        </p:nvSpPr>
        <p:spPr bwMode="auto">
          <a:xfrm>
            <a:off x="933450" y="752475"/>
            <a:ext cx="5016500" cy="37623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8975" y="4765675"/>
            <a:ext cx="5505450" cy="451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6" name="Rectangle 6"/>
          <p:cNvSpPr>
            <a:spLocks noGrp="1" noChangeArrowheads="1"/>
          </p:cNvSpPr>
          <p:nvPr>
            <p:ph type="ftr" sz="quarter" idx="4"/>
          </p:nvPr>
        </p:nvSpPr>
        <p:spPr bwMode="auto">
          <a:xfrm>
            <a:off x="0" y="9529763"/>
            <a:ext cx="2982913"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a:defRPr sz="1300"/>
            </a:lvl1pPr>
          </a:lstStyle>
          <a:p>
            <a:endParaRPr lang="en-US"/>
          </a:p>
        </p:txBody>
      </p:sp>
      <p:sp>
        <p:nvSpPr>
          <p:cNvPr id="10247" name="Rectangle 7"/>
          <p:cNvSpPr>
            <a:spLocks noGrp="1" noChangeArrowheads="1"/>
          </p:cNvSpPr>
          <p:nvPr>
            <p:ph type="sldNum" sz="quarter" idx="5"/>
          </p:nvPr>
        </p:nvSpPr>
        <p:spPr bwMode="auto">
          <a:xfrm>
            <a:off x="3898900" y="9529763"/>
            <a:ext cx="2982913"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966788">
              <a:defRPr sz="1300"/>
            </a:lvl1pPr>
          </a:lstStyle>
          <a:p>
            <a:fld id="{A8201DB2-C2C5-4028-BC92-267670516773}" type="slidenum">
              <a:rPr lang="en-US"/>
              <a:pPr/>
              <a:t>‹#›</a:t>
            </a:fld>
            <a:endParaRPr lang="en-US"/>
          </a:p>
        </p:txBody>
      </p:sp>
    </p:spTree>
    <p:extLst>
      <p:ext uri="{BB962C8B-B14F-4D97-AF65-F5344CB8AC3E}">
        <p14:creationId xmlns:p14="http://schemas.microsoft.com/office/powerpoint/2010/main" val="292588712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201DB2-C2C5-4028-BC92-267670516773}" type="slidenum">
              <a:rPr lang="en-US" smtClean="0"/>
              <a:pPr/>
              <a:t>2</a:t>
            </a:fld>
            <a:endParaRPr lang="en-US"/>
          </a:p>
        </p:txBody>
      </p:sp>
    </p:spTree>
    <p:extLst>
      <p:ext uri="{BB962C8B-B14F-4D97-AF65-F5344CB8AC3E}">
        <p14:creationId xmlns:p14="http://schemas.microsoft.com/office/powerpoint/2010/main" val="1015603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Studies</a:t>
            </a:r>
            <a:r>
              <a:rPr lang="en-US" baseline="0" dirty="0" smtClean="0"/>
              <a:t> show that both employers and graduates feel graduates are underprepared for the workforce. </a:t>
            </a:r>
          </a:p>
          <a:p>
            <a:endParaRPr lang="en-US" baseline="0" dirty="0" smtClean="0"/>
          </a:p>
          <a:p>
            <a:r>
              <a:rPr lang="en-US" baseline="0" dirty="0" smtClean="0"/>
              <a:t>A recent report indicated that only 42% of employers felt new hires were adequately prepared for the workforce by their education and/or training. [The rest of the stats should be self-explanatory.] </a:t>
            </a:r>
          </a:p>
          <a:p>
            <a:endParaRPr lang="en-US" baseline="0" dirty="0" smtClean="0"/>
          </a:p>
          <a:p>
            <a:r>
              <a:rPr lang="en-US" baseline="0" dirty="0" smtClean="0"/>
              <a:t>These data come from a 2012 report which surveyed </a:t>
            </a:r>
            <a:r>
              <a:rPr lang="en-US" dirty="0" smtClean="0"/>
              <a:t>8,500 educators, employers, and young people in nine countries: Brazil, Britain, Germany, India, Mexico, Morocco, Saudi Arabia, Turkey, and the United States. However, you get similar</a:t>
            </a:r>
            <a:r>
              <a:rPr lang="en-US" baseline="0" dirty="0" smtClean="0"/>
              <a:t> results from local surveys, as well. </a:t>
            </a:r>
          </a:p>
          <a:p>
            <a:endParaRPr lang="en-US" baseline="0" dirty="0" smtClean="0"/>
          </a:p>
          <a:p>
            <a:r>
              <a:rPr lang="en-US" baseline="0" dirty="0" smtClean="0"/>
              <a:t>Generally, the key area in which graduates are underprepared is student skills, which are variously known as higher order skills, soft skills, and employability skills. </a:t>
            </a:r>
          </a:p>
          <a:p>
            <a:endParaRPr lang="en-US" baseline="0" dirty="0" smtClean="0"/>
          </a:p>
          <a:p>
            <a:r>
              <a:rPr lang="en-US" baseline="0" dirty="0" smtClean="0"/>
              <a:t>Clearly, greater communication is needed among employers, educators, and students. So, today, we are here to communicate.</a:t>
            </a:r>
          </a:p>
          <a:p>
            <a:endParaRPr lang="en-US" baseline="0" dirty="0" smtClean="0"/>
          </a:p>
        </p:txBody>
      </p:sp>
      <p:sp>
        <p:nvSpPr>
          <p:cNvPr id="4" name="Slide Number Placeholder 3"/>
          <p:cNvSpPr>
            <a:spLocks noGrp="1"/>
          </p:cNvSpPr>
          <p:nvPr>
            <p:ph type="sldNum" sz="quarter" idx="10"/>
          </p:nvPr>
        </p:nvSpPr>
        <p:spPr/>
        <p:txBody>
          <a:bodyPr/>
          <a:lstStyle/>
          <a:p>
            <a:fld id="{A8201DB2-C2C5-4028-BC92-267670516773}" type="slidenum">
              <a:rPr lang="en-US" smtClean="0"/>
              <a:pPr/>
              <a:t>3</a:t>
            </a:fld>
            <a:endParaRPr lang="en-US"/>
          </a:p>
        </p:txBody>
      </p:sp>
    </p:spTree>
    <p:extLst>
      <p:ext uri="{BB962C8B-B14F-4D97-AF65-F5344CB8AC3E}">
        <p14:creationId xmlns:p14="http://schemas.microsoft.com/office/powerpoint/2010/main" val="1973083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 is all about starting this</a:t>
            </a:r>
            <a:r>
              <a:rPr lang="en-US" baseline="0" dirty="0" smtClean="0"/>
              <a:t> valuable conversation among employers, educators, and students. We had the “Meet &amp; Greet Challenge” earlier to get everybody warmed up to talk; we will have the drawing for this at the end of the event.</a:t>
            </a:r>
          </a:p>
          <a:p>
            <a:endParaRPr lang="en-US" baseline="0" dirty="0" smtClean="0"/>
          </a:p>
          <a:p>
            <a:r>
              <a:rPr lang="en-US" baseline="0" dirty="0" smtClean="0"/>
              <a:t>Next, each table should pick a reporter and a recorder. The recorder will jot down the results of the discussion on the flipchart; the report should be prepared to summarize the discussion for everyone one else. You are then going to discuss the following questions: </a:t>
            </a:r>
          </a:p>
          <a:p>
            <a:endParaRPr lang="en-US" baseline="0" dirty="0" smtClean="0"/>
          </a:p>
          <a:p>
            <a:pPr marL="171450" lvl="0" indent="-171450">
              <a:buFont typeface="Arial" pitchFamily="34" charset="0"/>
              <a:buChar char="•"/>
            </a:pPr>
            <a:r>
              <a:rPr lang="en-US" sz="1200" kern="1200" dirty="0" smtClean="0">
                <a:solidFill>
                  <a:schemeClr val="tx1"/>
                </a:solidFill>
                <a:effectLst/>
                <a:latin typeface="Arial" charset="0"/>
                <a:ea typeface="+mn-ea"/>
                <a:cs typeface="+mn-cs"/>
              </a:rPr>
              <a:t>Which student skills are most frequently used by chemical professionals? Which skills do employers look for when hiring?</a:t>
            </a:r>
          </a:p>
          <a:p>
            <a:pPr marL="628650" lvl="1" indent="-171450">
              <a:buFont typeface="Arial" pitchFamily="34" charset="0"/>
              <a:buChar char="•"/>
            </a:pPr>
            <a:r>
              <a:rPr lang="en-US" sz="1200" kern="1200" dirty="0" smtClean="0">
                <a:solidFill>
                  <a:schemeClr val="tx1"/>
                </a:solidFill>
                <a:effectLst/>
                <a:latin typeface="Arial" charset="0"/>
                <a:ea typeface="+mn-ea"/>
                <a:cs typeface="+mn-cs"/>
              </a:rPr>
              <a:t>Note: when</a:t>
            </a:r>
            <a:r>
              <a:rPr lang="en-US" sz="1200" kern="1200" baseline="0" dirty="0" smtClean="0">
                <a:solidFill>
                  <a:schemeClr val="tx1"/>
                </a:solidFill>
                <a:effectLst/>
                <a:latin typeface="Arial" charset="0"/>
                <a:ea typeface="+mn-ea"/>
                <a:cs typeface="+mn-cs"/>
              </a:rPr>
              <a:t> ACS talks about student skills, we generally mean </a:t>
            </a:r>
            <a:r>
              <a:rPr lang="en-US" sz="1200" kern="1200" dirty="0" smtClean="0">
                <a:solidFill>
                  <a:schemeClr val="tx1"/>
                </a:solidFill>
                <a:effectLst/>
                <a:latin typeface="Arial" charset="0"/>
                <a:ea typeface="+mn-ea"/>
                <a:cs typeface="+mn-cs"/>
              </a:rPr>
              <a:t>communication, ethics, laboratory safety, problem-solving, teamwork, and use of chemical literature. If</a:t>
            </a:r>
            <a:r>
              <a:rPr lang="en-US" sz="1200" kern="1200" baseline="0" dirty="0" smtClean="0">
                <a:solidFill>
                  <a:schemeClr val="tx1"/>
                </a:solidFill>
                <a:effectLst/>
                <a:latin typeface="Arial" charset="0"/>
                <a:ea typeface="+mn-ea"/>
                <a:cs typeface="+mn-cs"/>
              </a:rPr>
              <a:t> there are other skills you find important, please focus on those.</a:t>
            </a:r>
            <a:endParaRPr lang="en-US" sz="1200" kern="1200" dirty="0" smtClean="0">
              <a:solidFill>
                <a:schemeClr val="tx1"/>
              </a:solidFill>
              <a:effectLst/>
              <a:latin typeface="Arial" charset="0"/>
              <a:ea typeface="+mn-ea"/>
              <a:cs typeface="+mn-cs"/>
            </a:endParaRPr>
          </a:p>
          <a:p>
            <a:pPr marL="171450" lvl="0" indent="-171450">
              <a:buFont typeface="Arial" pitchFamily="34" charset="0"/>
              <a:buChar char="•"/>
            </a:pPr>
            <a:r>
              <a:rPr lang="en-US" sz="1200" kern="1200" dirty="0" smtClean="0">
                <a:solidFill>
                  <a:schemeClr val="tx1"/>
                </a:solidFill>
                <a:effectLst/>
                <a:latin typeface="Arial" charset="0"/>
                <a:ea typeface="+mn-ea"/>
                <a:cs typeface="+mn-cs"/>
              </a:rPr>
              <a:t>How are these skills taught in the first two years of chemistry courses? Which skills need to be mastered for upper-level chemistry courses?</a:t>
            </a:r>
          </a:p>
          <a:p>
            <a:pPr marL="171450" lvl="0" indent="-171450">
              <a:buFont typeface="Arial" pitchFamily="34" charset="0"/>
              <a:buChar char="•"/>
            </a:pPr>
            <a:r>
              <a:rPr lang="en-US" sz="1200" kern="1200" dirty="0" smtClean="0">
                <a:solidFill>
                  <a:schemeClr val="tx1"/>
                </a:solidFill>
                <a:effectLst/>
                <a:latin typeface="Arial" charset="0"/>
                <a:ea typeface="+mn-ea"/>
                <a:cs typeface="+mn-cs"/>
              </a:rPr>
              <a:t>What opportunities or experiences can help students master the necessary skills prior to graduation? </a:t>
            </a:r>
          </a:p>
          <a:p>
            <a:pPr marL="628650" lvl="1" indent="-171450">
              <a:buFont typeface="Arial" pitchFamily="34" charset="0"/>
              <a:buChar char="•"/>
            </a:pPr>
            <a:r>
              <a:rPr lang="en-US" sz="1200" kern="1200" dirty="0" smtClean="0">
                <a:solidFill>
                  <a:schemeClr val="tx1"/>
                </a:solidFill>
                <a:effectLst/>
                <a:latin typeface="Arial" charset="0"/>
                <a:ea typeface="+mn-ea"/>
                <a:cs typeface="+mn-cs"/>
              </a:rPr>
              <a:t>Note: everybody should be able to contribute</a:t>
            </a:r>
            <a:r>
              <a:rPr lang="en-US" sz="1200" kern="1200" baseline="0" dirty="0" smtClean="0">
                <a:solidFill>
                  <a:schemeClr val="tx1"/>
                </a:solidFill>
                <a:effectLst/>
                <a:latin typeface="Arial" charset="0"/>
                <a:ea typeface="+mn-ea"/>
                <a:cs typeface="+mn-cs"/>
              </a:rPr>
              <a:t> to the conversation in some way. Obviously, educators can talk about what they are teaching in class, and you folks in industry and government can discuss your experiences on the skills you needed. But don’t forget the students. Students, you can discuss whether you are really learning what the faculty think they are teaching and what experiences you would like to have. And everybody should start thinking of ways to help each other out.</a:t>
            </a:r>
            <a:endParaRPr lang="en-US" sz="1200" kern="1200" dirty="0" smtClean="0">
              <a:solidFill>
                <a:schemeClr val="tx1"/>
              </a:solidFill>
              <a:effectLst/>
              <a:latin typeface="Arial" charset="0"/>
              <a:ea typeface="+mn-ea"/>
              <a:cs typeface="+mn-cs"/>
            </a:endParaRPr>
          </a:p>
          <a:p>
            <a:pPr marL="171450" lvl="0" indent="-171450">
              <a:buFont typeface="Arial" pitchFamily="34" charset="0"/>
              <a:buChar char="•"/>
            </a:pPr>
            <a:endParaRPr lang="en-US" sz="1200" kern="1200" dirty="0" smtClean="0">
              <a:solidFill>
                <a:schemeClr val="tx1"/>
              </a:solidFill>
              <a:effectLst/>
              <a:latin typeface="Arial" charset="0"/>
              <a:ea typeface="+mn-ea"/>
              <a:cs typeface="+mn-cs"/>
            </a:endParaRPr>
          </a:p>
          <a:p>
            <a:pPr marL="171450" indent="-171450">
              <a:buFont typeface="Arial" pitchFamily="34" charset="0"/>
              <a:buChar char="•"/>
            </a:pPr>
            <a:r>
              <a:rPr lang="en-US" sz="1200" kern="1200" dirty="0" smtClean="0">
                <a:solidFill>
                  <a:schemeClr val="tx1"/>
                </a:solidFill>
                <a:effectLst/>
                <a:latin typeface="Arial" charset="0"/>
                <a:ea typeface="+mn-ea"/>
                <a:cs typeface="+mn-cs"/>
              </a:rPr>
              <a:t>How can this conversation continue after today?</a:t>
            </a:r>
          </a:p>
          <a:p>
            <a:pPr marL="628650" lvl="1" indent="-171450">
              <a:buFont typeface="Arial" pitchFamily="34" charset="0"/>
              <a:buChar char="•"/>
            </a:pPr>
            <a:r>
              <a:rPr lang="en-US" sz="1200" kern="1200" baseline="0" dirty="0" smtClean="0">
                <a:solidFill>
                  <a:schemeClr val="tx1"/>
                </a:solidFill>
                <a:effectLst/>
                <a:latin typeface="Arial" charset="0"/>
                <a:ea typeface="+mn-ea"/>
                <a:cs typeface="+mn-cs"/>
              </a:rPr>
              <a:t>We are handing out worksheets for you to jot notes on.  You’ll notice that there is room at the bottom of the sheets for you to make notes about following up. Write down who you should follow-up with (this could be someone at your table or another table), why you want to follow up, and what you need to discuss.</a:t>
            </a:r>
          </a:p>
          <a:p>
            <a:pPr marL="628650" lvl="1" indent="-171450">
              <a:buFont typeface="Arial" pitchFamily="34" charset="0"/>
              <a:buChar char="•"/>
            </a:pPr>
            <a:r>
              <a:rPr lang="en-US" sz="1200" kern="1200" baseline="0" dirty="0" smtClean="0">
                <a:solidFill>
                  <a:schemeClr val="tx1"/>
                </a:solidFill>
                <a:effectLst/>
                <a:latin typeface="Arial" charset="0"/>
                <a:ea typeface="+mn-ea"/>
                <a:cs typeface="+mn-cs"/>
              </a:rPr>
              <a:t>Be sure to trade business cards with everybody you want to follow up with.</a:t>
            </a:r>
          </a:p>
          <a:p>
            <a:pPr marL="0" lvl="0" indent="0">
              <a:buFont typeface="Arial" pitchFamily="34" charset="0"/>
              <a:buNone/>
            </a:pPr>
            <a:endParaRPr lang="en-US" sz="1200" kern="1200" baseline="0" dirty="0" smtClean="0">
              <a:solidFill>
                <a:schemeClr val="tx1"/>
              </a:solidFill>
              <a:effectLst/>
              <a:latin typeface="Arial" charset="0"/>
              <a:ea typeface="+mn-ea"/>
              <a:cs typeface="+mn-cs"/>
            </a:endParaRPr>
          </a:p>
          <a:p>
            <a:pPr marL="0" lvl="0" indent="0">
              <a:buFont typeface="Arial" pitchFamily="34" charset="0"/>
              <a:buNone/>
            </a:pPr>
            <a:r>
              <a:rPr lang="en-US" sz="1200" kern="1200" baseline="0" dirty="0" smtClean="0">
                <a:solidFill>
                  <a:schemeClr val="tx1"/>
                </a:solidFill>
                <a:effectLst/>
                <a:latin typeface="Arial" charset="0"/>
                <a:ea typeface="+mn-ea"/>
                <a:cs typeface="+mn-cs"/>
              </a:rPr>
              <a:t>At 5:15, each table will report out, summarizing their results for the rest of us. Then we will have a short exit poll for you to complete, and we will do the drawing for our door prizes.</a:t>
            </a:r>
          </a:p>
        </p:txBody>
      </p:sp>
      <p:sp>
        <p:nvSpPr>
          <p:cNvPr id="4" name="Slide Number Placeholder 3"/>
          <p:cNvSpPr>
            <a:spLocks noGrp="1"/>
          </p:cNvSpPr>
          <p:nvPr>
            <p:ph type="sldNum" sz="quarter" idx="10"/>
          </p:nvPr>
        </p:nvSpPr>
        <p:spPr/>
        <p:txBody>
          <a:bodyPr/>
          <a:lstStyle/>
          <a:p>
            <a:fld id="{A8201DB2-C2C5-4028-BC92-267670516773}" type="slidenum">
              <a:rPr lang="en-US" smtClean="0"/>
              <a:pPr/>
              <a:t>4</a:t>
            </a:fld>
            <a:endParaRPr lang="en-US"/>
          </a:p>
        </p:txBody>
      </p:sp>
    </p:spTree>
    <p:extLst>
      <p:ext uri="{BB962C8B-B14F-4D97-AF65-F5344CB8AC3E}">
        <p14:creationId xmlns:p14="http://schemas.microsoft.com/office/powerpoint/2010/main" val="2748372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201DB2-C2C5-4028-BC92-267670516773}" type="slidenum">
              <a:rPr lang="en-US" smtClean="0"/>
              <a:pPr/>
              <a:t>5</a:t>
            </a:fld>
            <a:endParaRPr lang="en-US"/>
          </a:p>
        </p:txBody>
      </p:sp>
    </p:spTree>
    <p:extLst>
      <p:ext uri="{BB962C8B-B14F-4D97-AF65-F5344CB8AC3E}">
        <p14:creationId xmlns:p14="http://schemas.microsoft.com/office/powerpoint/2010/main" val="31976375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103" name="Rectangle 7"/>
          <p:cNvSpPr>
            <a:spLocks noChangeArrowheads="1"/>
          </p:cNvSpPr>
          <p:nvPr/>
        </p:nvSpPr>
        <p:spPr bwMode="auto">
          <a:xfrm>
            <a:off x="0" y="0"/>
            <a:ext cx="6589713" cy="6858000"/>
          </a:xfrm>
          <a:prstGeom prst="rect">
            <a:avLst/>
          </a:prstGeom>
          <a:solidFill>
            <a:srgbClr val="0039A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4" name="Rectangle 8"/>
          <p:cNvSpPr>
            <a:spLocks noChangeArrowheads="1"/>
          </p:cNvSpPr>
          <p:nvPr/>
        </p:nvSpPr>
        <p:spPr bwMode="auto">
          <a:xfrm>
            <a:off x="0" y="0"/>
            <a:ext cx="6589713" cy="1196975"/>
          </a:xfrm>
          <a:prstGeom prst="rect">
            <a:avLst/>
          </a:prstGeom>
          <a:solidFill>
            <a:srgbClr val="FDC82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 name="Rectangle 3"/>
          <p:cNvSpPr>
            <a:spLocks noGrp="1" noChangeArrowheads="1"/>
          </p:cNvSpPr>
          <p:nvPr>
            <p:ph type="ctrTitle"/>
          </p:nvPr>
        </p:nvSpPr>
        <p:spPr>
          <a:xfrm>
            <a:off x="827088" y="1484313"/>
            <a:ext cx="5329237" cy="1008062"/>
          </a:xfrm>
        </p:spPr>
        <p:txBody>
          <a:bodyPr/>
          <a:lstStyle>
            <a:lvl1pPr>
              <a:defRPr sz="3600">
                <a:solidFill>
                  <a:schemeClr val="bg1"/>
                </a:solidFill>
              </a:defRPr>
            </a:lvl1pPr>
          </a:lstStyle>
          <a:p>
            <a:pPr lvl="0"/>
            <a:r>
              <a:rPr lang="en-US" noProof="0" smtClean="0"/>
              <a:t>Click to edit Master title style</a:t>
            </a:r>
            <a:endParaRPr lang="en-US" noProof="0" dirty="0" smtClean="0"/>
          </a:p>
        </p:txBody>
      </p:sp>
      <p:sp>
        <p:nvSpPr>
          <p:cNvPr id="4100" name="Rectangle 4"/>
          <p:cNvSpPr>
            <a:spLocks noGrp="1" noChangeArrowheads="1"/>
          </p:cNvSpPr>
          <p:nvPr>
            <p:ph type="subTitle" idx="1"/>
          </p:nvPr>
        </p:nvSpPr>
        <p:spPr>
          <a:xfrm>
            <a:off x="827088" y="3284538"/>
            <a:ext cx="5329237" cy="908050"/>
          </a:xfrm>
        </p:spPr>
        <p:txBody>
          <a:bodyPr/>
          <a:lstStyle>
            <a:lvl1pPr marL="0" indent="0">
              <a:buFontTx/>
              <a:buNone/>
              <a:defRPr sz="3200">
                <a:solidFill>
                  <a:schemeClr val="bg1"/>
                </a:solidFill>
                <a:latin typeface="Arial Rounded MT Bold" pitchFamily="34" charset="0"/>
              </a:defRPr>
            </a:lvl1pPr>
          </a:lstStyle>
          <a:p>
            <a:pPr lvl="0"/>
            <a:r>
              <a:rPr lang="en-US" noProof="0" smtClean="0"/>
              <a:t>Click to edit Master subtitle style</a:t>
            </a:r>
            <a:endParaRPr lang="en-US" noProof="0" dirty="0" smtClean="0"/>
          </a:p>
        </p:txBody>
      </p:sp>
      <p:sp>
        <p:nvSpPr>
          <p:cNvPr id="4105" name="Line 9"/>
          <p:cNvSpPr>
            <a:spLocks noChangeShapeType="1"/>
          </p:cNvSpPr>
          <p:nvPr/>
        </p:nvSpPr>
        <p:spPr bwMode="auto">
          <a:xfrm flipV="1">
            <a:off x="358775" y="0"/>
            <a:ext cx="0" cy="685800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6" name="Rectangle 10"/>
          <p:cNvSpPr>
            <a:spLocks noGrp="1" noChangeArrowheads="1"/>
          </p:cNvSpPr>
          <p:nvPr>
            <p:ph type="ftr" sz="quarter" idx="3"/>
          </p:nvPr>
        </p:nvSpPr>
        <p:spPr>
          <a:xfrm>
            <a:off x="817563" y="925513"/>
            <a:ext cx="2895600" cy="279400"/>
          </a:xfrm>
        </p:spPr>
        <p:txBody>
          <a:bodyPr/>
          <a:lstStyle>
            <a:lvl1pPr>
              <a:defRPr>
                <a:solidFill>
                  <a:srgbClr val="0054A6"/>
                </a:solidFill>
              </a:defRPr>
            </a:lvl1pPr>
          </a:lstStyle>
          <a:p>
            <a:r>
              <a:rPr lang="en-US"/>
              <a:t>American Chemical Society</a:t>
            </a:r>
          </a:p>
        </p:txBody>
      </p:sp>
      <p:pic>
        <p:nvPicPr>
          <p:cNvPr id="4107" name="Picture 11" descr="ACS-Chemistry-for-Life-RG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9925" y="935038"/>
            <a:ext cx="1684338" cy="5381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American Chemical Society</a:t>
            </a:r>
          </a:p>
        </p:txBody>
      </p:sp>
      <p:sp>
        <p:nvSpPr>
          <p:cNvPr id="5" name="Slide Number Placeholder 4"/>
          <p:cNvSpPr>
            <a:spLocks noGrp="1"/>
          </p:cNvSpPr>
          <p:nvPr>
            <p:ph type="sldNum" sz="quarter" idx="11"/>
          </p:nvPr>
        </p:nvSpPr>
        <p:spPr/>
        <p:txBody>
          <a:bodyPr/>
          <a:lstStyle>
            <a:lvl1pPr>
              <a:defRPr/>
            </a:lvl1pPr>
          </a:lstStyle>
          <a:p>
            <a:fld id="{7F3A8417-64ED-4BAB-9167-C37207C7E66B}" type="slidenum">
              <a:rPr lang="en-US"/>
              <a:pPr/>
              <a:t>‹#›</a:t>
            </a:fld>
            <a:endParaRPr lang="en-US"/>
          </a:p>
        </p:txBody>
      </p:sp>
    </p:spTree>
    <p:extLst>
      <p:ext uri="{BB962C8B-B14F-4D97-AF65-F5344CB8AC3E}">
        <p14:creationId xmlns:p14="http://schemas.microsoft.com/office/powerpoint/2010/main" val="2190294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3063" y="319088"/>
            <a:ext cx="1963737" cy="58070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27088" y="319088"/>
            <a:ext cx="5743575" cy="5807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American Chemical Society</a:t>
            </a:r>
          </a:p>
        </p:txBody>
      </p:sp>
      <p:sp>
        <p:nvSpPr>
          <p:cNvPr id="5" name="Slide Number Placeholder 4"/>
          <p:cNvSpPr>
            <a:spLocks noGrp="1"/>
          </p:cNvSpPr>
          <p:nvPr>
            <p:ph type="sldNum" sz="quarter" idx="11"/>
          </p:nvPr>
        </p:nvSpPr>
        <p:spPr/>
        <p:txBody>
          <a:bodyPr/>
          <a:lstStyle>
            <a:lvl1pPr>
              <a:defRPr/>
            </a:lvl1pPr>
          </a:lstStyle>
          <a:p>
            <a:fld id="{06F7515D-1DD3-4A6A-8DC2-C56CDEB28AD2}" type="slidenum">
              <a:rPr lang="en-US"/>
              <a:pPr/>
              <a:t>‹#›</a:t>
            </a:fld>
            <a:endParaRPr lang="en-US"/>
          </a:p>
        </p:txBody>
      </p:sp>
    </p:spTree>
    <p:extLst>
      <p:ext uri="{BB962C8B-B14F-4D97-AF65-F5344CB8AC3E}">
        <p14:creationId xmlns:p14="http://schemas.microsoft.com/office/powerpoint/2010/main" val="9559689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E1D036D7-873F-47C6-82DF-DF9CED6E24B3}"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r>
              <a:rPr lang="en-US"/>
              <a:t>American Chemical Society</a:t>
            </a:r>
          </a:p>
        </p:txBody>
      </p:sp>
    </p:spTree>
    <p:extLst>
      <p:ext uri="{BB962C8B-B14F-4D97-AF65-F5344CB8AC3E}">
        <p14:creationId xmlns:p14="http://schemas.microsoft.com/office/powerpoint/2010/main" val="3787274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DCDABAC2-6FE7-4E19-B85F-56408E85CCAC}"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r>
              <a:rPr lang="en-US"/>
              <a:t>American Chemical Society</a:t>
            </a:r>
          </a:p>
        </p:txBody>
      </p:sp>
    </p:spTree>
    <p:extLst>
      <p:ext uri="{BB962C8B-B14F-4D97-AF65-F5344CB8AC3E}">
        <p14:creationId xmlns:p14="http://schemas.microsoft.com/office/powerpoint/2010/main" val="20368835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40E97F65-CA68-4EBC-AFDC-8EBCD1730F0B}"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r>
              <a:rPr lang="en-US"/>
              <a:t>American Chemical Society</a:t>
            </a:r>
          </a:p>
        </p:txBody>
      </p:sp>
    </p:spTree>
    <p:extLst>
      <p:ext uri="{BB962C8B-B14F-4D97-AF65-F5344CB8AC3E}">
        <p14:creationId xmlns:p14="http://schemas.microsoft.com/office/powerpoint/2010/main" val="37571258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782C1847-1E26-4AE0-A4DC-0B8343DD080A}" type="slidenum">
              <a:rPr lang="en-US"/>
              <a:pPr/>
              <a:t>‹#›</a:t>
            </a:fld>
            <a:endParaRPr lang="en-US"/>
          </a:p>
        </p:txBody>
      </p:sp>
      <p:sp>
        <p:nvSpPr>
          <p:cNvPr id="6" name="Footer Placeholder 5"/>
          <p:cNvSpPr>
            <a:spLocks noGrp="1"/>
          </p:cNvSpPr>
          <p:nvPr>
            <p:ph type="ftr" sz="quarter" idx="11"/>
          </p:nvPr>
        </p:nvSpPr>
        <p:spPr/>
        <p:txBody>
          <a:bodyPr/>
          <a:lstStyle>
            <a:lvl1pPr>
              <a:defRPr/>
            </a:lvl1pPr>
          </a:lstStyle>
          <a:p>
            <a:r>
              <a:rPr lang="en-US"/>
              <a:t>American Chemical Society</a:t>
            </a:r>
          </a:p>
        </p:txBody>
      </p:sp>
    </p:spTree>
    <p:extLst>
      <p:ext uri="{BB962C8B-B14F-4D97-AF65-F5344CB8AC3E}">
        <p14:creationId xmlns:p14="http://schemas.microsoft.com/office/powerpoint/2010/main" val="41572452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77ACE29D-8EB1-43C3-B473-9A06BD0E2D67}" type="slidenum">
              <a:rPr lang="en-US"/>
              <a:pPr/>
              <a:t>‹#›</a:t>
            </a:fld>
            <a:endParaRPr lang="en-US"/>
          </a:p>
        </p:txBody>
      </p:sp>
      <p:sp>
        <p:nvSpPr>
          <p:cNvPr id="8" name="Footer Placeholder 7"/>
          <p:cNvSpPr>
            <a:spLocks noGrp="1"/>
          </p:cNvSpPr>
          <p:nvPr>
            <p:ph type="ftr" sz="quarter" idx="11"/>
          </p:nvPr>
        </p:nvSpPr>
        <p:spPr/>
        <p:txBody>
          <a:bodyPr/>
          <a:lstStyle>
            <a:lvl1pPr>
              <a:defRPr/>
            </a:lvl1pPr>
          </a:lstStyle>
          <a:p>
            <a:r>
              <a:rPr lang="en-US"/>
              <a:t>American Chemical Society</a:t>
            </a:r>
          </a:p>
        </p:txBody>
      </p:sp>
    </p:spTree>
    <p:extLst>
      <p:ext uri="{BB962C8B-B14F-4D97-AF65-F5344CB8AC3E}">
        <p14:creationId xmlns:p14="http://schemas.microsoft.com/office/powerpoint/2010/main" val="35081539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4208E69B-DE46-4BF8-B880-02BE9B78A2D8}" type="slidenum">
              <a:rPr lang="en-US"/>
              <a:pPr/>
              <a:t>‹#›</a:t>
            </a:fld>
            <a:endParaRPr lang="en-US"/>
          </a:p>
        </p:txBody>
      </p:sp>
      <p:sp>
        <p:nvSpPr>
          <p:cNvPr id="4" name="Footer Placeholder 3"/>
          <p:cNvSpPr>
            <a:spLocks noGrp="1"/>
          </p:cNvSpPr>
          <p:nvPr>
            <p:ph type="ftr" sz="quarter" idx="11"/>
          </p:nvPr>
        </p:nvSpPr>
        <p:spPr/>
        <p:txBody>
          <a:bodyPr/>
          <a:lstStyle>
            <a:lvl1pPr>
              <a:defRPr/>
            </a:lvl1pPr>
          </a:lstStyle>
          <a:p>
            <a:r>
              <a:rPr lang="en-US"/>
              <a:t>American Chemical Society</a:t>
            </a:r>
          </a:p>
        </p:txBody>
      </p:sp>
    </p:spTree>
    <p:extLst>
      <p:ext uri="{BB962C8B-B14F-4D97-AF65-F5344CB8AC3E}">
        <p14:creationId xmlns:p14="http://schemas.microsoft.com/office/powerpoint/2010/main" val="39191871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808EF9DE-838F-4F2C-8AC5-DF943B3E18C1}" type="slidenum">
              <a:rPr lang="en-US"/>
              <a:pPr/>
              <a:t>‹#›</a:t>
            </a:fld>
            <a:endParaRPr lang="en-US"/>
          </a:p>
        </p:txBody>
      </p:sp>
      <p:sp>
        <p:nvSpPr>
          <p:cNvPr id="3" name="Footer Placeholder 2"/>
          <p:cNvSpPr>
            <a:spLocks noGrp="1"/>
          </p:cNvSpPr>
          <p:nvPr>
            <p:ph type="ftr" sz="quarter" idx="11"/>
          </p:nvPr>
        </p:nvSpPr>
        <p:spPr/>
        <p:txBody>
          <a:bodyPr/>
          <a:lstStyle>
            <a:lvl1pPr>
              <a:defRPr/>
            </a:lvl1pPr>
          </a:lstStyle>
          <a:p>
            <a:r>
              <a:rPr lang="en-US"/>
              <a:t>American Chemical Society</a:t>
            </a:r>
          </a:p>
        </p:txBody>
      </p:sp>
    </p:spTree>
    <p:extLst>
      <p:ext uri="{BB962C8B-B14F-4D97-AF65-F5344CB8AC3E}">
        <p14:creationId xmlns:p14="http://schemas.microsoft.com/office/powerpoint/2010/main" val="36909852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7A8E1F09-656D-4D47-B9F6-C1C2CE8F3EB5}" type="slidenum">
              <a:rPr lang="en-US"/>
              <a:pPr/>
              <a:t>‹#›</a:t>
            </a:fld>
            <a:endParaRPr lang="en-US"/>
          </a:p>
        </p:txBody>
      </p:sp>
      <p:sp>
        <p:nvSpPr>
          <p:cNvPr id="6" name="Footer Placeholder 5"/>
          <p:cNvSpPr>
            <a:spLocks noGrp="1"/>
          </p:cNvSpPr>
          <p:nvPr>
            <p:ph type="ftr" sz="quarter" idx="11"/>
          </p:nvPr>
        </p:nvSpPr>
        <p:spPr/>
        <p:txBody>
          <a:bodyPr/>
          <a:lstStyle>
            <a:lvl1pPr>
              <a:defRPr/>
            </a:lvl1pPr>
          </a:lstStyle>
          <a:p>
            <a:r>
              <a:rPr lang="en-US"/>
              <a:t>American Chemical Society</a:t>
            </a:r>
          </a:p>
        </p:txBody>
      </p:sp>
    </p:spTree>
    <p:extLst>
      <p:ext uri="{BB962C8B-B14F-4D97-AF65-F5344CB8AC3E}">
        <p14:creationId xmlns:p14="http://schemas.microsoft.com/office/powerpoint/2010/main" val="1069585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3"/>
          <p:cNvSpPr>
            <a:spLocks noGrp="1"/>
          </p:cNvSpPr>
          <p:nvPr>
            <p:ph type="ftr" sz="quarter" idx="10"/>
          </p:nvPr>
        </p:nvSpPr>
        <p:spPr/>
        <p:txBody>
          <a:bodyPr/>
          <a:lstStyle>
            <a:lvl1pPr>
              <a:defRPr/>
            </a:lvl1pPr>
          </a:lstStyle>
          <a:p>
            <a:r>
              <a:rPr lang="en-US"/>
              <a:t>American Chemical Society</a:t>
            </a:r>
          </a:p>
        </p:txBody>
      </p:sp>
      <p:sp>
        <p:nvSpPr>
          <p:cNvPr id="5" name="Slide Number Placeholder 4"/>
          <p:cNvSpPr>
            <a:spLocks noGrp="1"/>
          </p:cNvSpPr>
          <p:nvPr>
            <p:ph type="sldNum" sz="quarter" idx="11"/>
          </p:nvPr>
        </p:nvSpPr>
        <p:spPr/>
        <p:txBody>
          <a:bodyPr/>
          <a:lstStyle>
            <a:lvl1pPr>
              <a:defRPr/>
            </a:lvl1pPr>
          </a:lstStyle>
          <a:p>
            <a:fld id="{B4E97AEA-FEB7-4DEC-B672-1D0BC79CE390}" type="slidenum">
              <a:rPr lang="en-US"/>
              <a:pPr/>
              <a:t>‹#›</a:t>
            </a:fld>
            <a:endParaRPr lang="en-US"/>
          </a:p>
        </p:txBody>
      </p:sp>
    </p:spTree>
    <p:extLst>
      <p:ext uri="{BB962C8B-B14F-4D97-AF65-F5344CB8AC3E}">
        <p14:creationId xmlns:p14="http://schemas.microsoft.com/office/powerpoint/2010/main" val="6408860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749619C6-114D-4A30-A02F-B92ECAA7BBBB}" type="slidenum">
              <a:rPr lang="en-US"/>
              <a:pPr/>
              <a:t>‹#›</a:t>
            </a:fld>
            <a:endParaRPr lang="en-US"/>
          </a:p>
        </p:txBody>
      </p:sp>
      <p:sp>
        <p:nvSpPr>
          <p:cNvPr id="6" name="Footer Placeholder 5"/>
          <p:cNvSpPr>
            <a:spLocks noGrp="1"/>
          </p:cNvSpPr>
          <p:nvPr>
            <p:ph type="ftr" sz="quarter" idx="11"/>
          </p:nvPr>
        </p:nvSpPr>
        <p:spPr/>
        <p:txBody>
          <a:bodyPr/>
          <a:lstStyle>
            <a:lvl1pPr>
              <a:defRPr/>
            </a:lvl1pPr>
          </a:lstStyle>
          <a:p>
            <a:r>
              <a:rPr lang="en-US"/>
              <a:t>American Chemical Society</a:t>
            </a:r>
          </a:p>
        </p:txBody>
      </p:sp>
    </p:spTree>
    <p:extLst>
      <p:ext uri="{BB962C8B-B14F-4D97-AF65-F5344CB8AC3E}">
        <p14:creationId xmlns:p14="http://schemas.microsoft.com/office/powerpoint/2010/main" val="6880294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90388804-CB14-4995-AF58-672B1420EEBE}"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r>
              <a:rPr lang="en-US"/>
              <a:t>American Chemical Society</a:t>
            </a:r>
          </a:p>
        </p:txBody>
      </p:sp>
    </p:spTree>
    <p:extLst>
      <p:ext uri="{BB962C8B-B14F-4D97-AF65-F5344CB8AC3E}">
        <p14:creationId xmlns:p14="http://schemas.microsoft.com/office/powerpoint/2010/main" val="9440386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19088"/>
            <a:ext cx="2057400" cy="58070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19088"/>
            <a:ext cx="6019800" cy="5807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0561F072-3447-4442-8C1F-E77F7F5D2D82}"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r>
              <a:rPr lang="en-US"/>
              <a:t>American Chemical Society</a:t>
            </a:r>
          </a:p>
        </p:txBody>
      </p:sp>
    </p:spTree>
    <p:extLst>
      <p:ext uri="{BB962C8B-B14F-4D97-AF65-F5344CB8AC3E}">
        <p14:creationId xmlns:p14="http://schemas.microsoft.com/office/powerpoint/2010/main" val="22689936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958650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98511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769072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801421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1334571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838790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133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a:t>American Chemical Society</a:t>
            </a:r>
          </a:p>
        </p:txBody>
      </p:sp>
      <p:sp>
        <p:nvSpPr>
          <p:cNvPr id="5" name="Slide Number Placeholder 4"/>
          <p:cNvSpPr>
            <a:spLocks noGrp="1"/>
          </p:cNvSpPr>
          <p:nvPr>
            <p:ph type="sldNum" sz="quarter" idx="11"/>
          </p:nvPr>
        </p:nvSpPr>
        <p:spPr/>
        <p:txBody>
          <a:bodyPr/>
          <a:lstStyle>
            <a:lvl1pPr>
              <a:defRPr/>
            </a:lvl1pPr>
          </a:lstStyle>
          <a:p>
            <a:fld id="{34D8BED0-C46C-4D0D-9873-84E30B091D07}" type="slidenum">
              <a:rPr lang="en-US"/>
              <a:pPr/>
              <a:t>‹#›</a:t>
            </a:fld>
            <a:endParaRPr lang="en-US"/>
          </a:p>
        </p:txBody>
      </p:sp>
    </p:spTree>
    <p:extLst>
      <p:ext uri="{BB962C8B-B14F-4D97-AF65-F5344CB8AC3E}">
        <p14:creationId xmlns:p14="http://schemas.microsoft.com/office/powerpoint/2010/main" val="412212922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6301793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932720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7975862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19088"/>
            <a:ext cx="2057400" cy="58070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19088"/>
            <a:ext cx="6019800" cy="58070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3845828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73098279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4669512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64066053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188424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6546351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462198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27088" y="1773238"/>
            <a:ext cx="3852862"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32350" y="1773238"/>
            <a:ext cx="385445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a:t>American Chemical Society</a:t>
            </a:r>
          </a:p>
        </p:txBody>
      </p:sp>
      <p:sp>
        <p:nvSpPr>
          <p:cNvPr id="6" name="Slide Number Placeholder 5"/>
          <p:cNvSpPr>
            <a:spLocks noGrp="1"/>
          </p:cNvSpPr>
          <p:nvPr>
            <p:ph type="sldNum" sz="quarter" idx="11"/>
          </p:nvPr>
        </p:nvSpPr>
        <p:spPr/>
        <p:txBody>
          <a:bodyPr/>
          <a:lstStyle>
            <a:lvl1pPr>
              <a:defRPr/>
            </a:lvl1pPr>
          </a:lstStyle>
          <a:p>
            <a:fld id="{812CAE7C-A405-4AB0-90A1-5960CD2E862D}" type="slidenum">
              <a:rPr lang="en-US"/>
              <a:pPr/>
              <a:t>‹#›</a:t>
            </a:fld>
            <a:endParaRPr lang="en-US"/>
          </a:p>
        </p:txBody>
      </p:sp>
    </p:spTree>
    <p:extLst>
      <p:ext uri="{BB962C8B-B14F-4D97-AF65-F5344CB8AC3E}">
        <p14:creationId xmlns:p14="http://schemas.microsoft.com/office/powerpoint/2010/main" val="199251984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975664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0866089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8238758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7385416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16177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a:t>American Chemical Society</a:t>
            </a:r>
          </a:p>
        </p:txBody>
      </p:sp>
      <p:sp>
        <p:nvSpPr>
          <p:cNvPr id="8" name="Slide Number Placeholder 7"/>
          <p:cNvSpPr>
            <a:spLocks noGrp="1"/>
          </p:cNvSpPr>
          <p:nvPr>
            <p:ph type="sldNum" sz="quarter" idx="11"/>
          </p:nvPr>
        </p:nvSpPr>
        <p:spPr/>
        <p:txBody>
          <a:bodyPr/>
          <a:lstStyle>
            <a:lvl1pPr>
              <a:defRPr/>
            </a:lvl1pPr>
          </a:lstStyle>
          <a:p>
            <a:fld id="{53F89B80-4AEC-4DBE-90E0-57C903787422}" type="slidenum">
              <a:rPr lang="en-US"/>
              <a:pPr/>
              <a:t>‹#›</a:t>
            </a:fld>
            <a:endParaRPr lang="en-US"/>
          </a:p>
        </p:txBody>
      </p:sp>
    </p:spTree>
    <p:extLst>
      <p:ext uri="{BB962C8B-B14F-4D97-AF65-F5344CB8AC3E}">
        <p14:creationId xmlns:p14="http://schemas.microsoft.com/office/powerpoint/2010/main" val="2284168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a:t>American Chemical Society</a:t>
            </a:r>
          </a:p>
        </p:txBody>
      </p:sp>
      <p:sp>
        <p:nvSpPr>
          <p:cNvPr id="4" name="Slide Number Placeholder 3"/>
          <p:cNvSpPr>
            <a:spLocks noGrp="1"/>
          </p:cNvSpPr>
          <p:nvPr>
            <p:ph type="sldNum" sz="quarter" idx="11"/>
          </p:nvPr>
        </p:nvSpPr>
        <p:spPr/>
        <p:txBody>
          <a:bodyPr/>
          <a:lstStyle>
            <a:lvl1pPr>
              <a:defRPr/>
            </a:lvl1pPr>
          </a:lstStyle>
          <a:p>
            <a:fld id="{525D5143-0068-4622-B7FC-57EF3E6C3F85}" type="slidenum">
              <a:rPr lang="en-US"/>
              <a:pPr/>
              <a:t>‹#›</a:t>
            </a:fld>
            <a:endParaRPr lang="en-US"/>
          </a:p>
        </p:txBody>
      </p:sp>
    </p:spTree>
    <p:extLst>
      <p:ext uri="{BB962C8B-B14F-4D97-AF65-F5344CB8AC3E}">
        <p14:creationId xmlns:p14="http://schemas.microsoft.com/office/powerpoint/2010/main" val="3448384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t>American Chemical Society</a:t>
            </a:r>
          </a:p>
        </p:txBody>
      </p:sp>
      <p:sp>
        <p:nvSpPr>
          <p:cNvPr id="3" name="Slide Number Placeholder 2"/>
          <p:cNvSpPr>
            <a:spLocks noGrp="1"/>
          </p:cNvSpPr>
          <p:nvPr>
            <p:ph type="sldNum" sz="quarter" idx="11"/>
          </p:nvPr>
        </p:nvSpPr>
        <p:spPr/>
        <p:txBody>
          <a:bodyPr/>
          <a:lstStyle>
            <a:lvl1pPr>
              <a:defRPr/>
            </a:lvl1pPr>
          </a:lstStyle>
          <a:p>
            <a:fld id="{39776A7B-85B9-4D36-9622-7DF8F1117E30}" type="slidenum">
              <a:rPr lang="en-US"/>
              <a:pPr/>
              <a:t>‹#›</a:t>
            </a:fld>
            <a:endParaRPr lang="en-US"/>
          </a:p>
        </p:txBody>
      </p:sp>
    </p:spTree>
    <p:extLst>
      <p:ext uri="{BB962C8B-B14F-4D97-AF65-F5344CB8AC3E}">
        <p14:creationId xmlns:p14="http://schemas.microsoft.com/office/powerpoint/2010/main" val="1292735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American Chemical Society</a:t>
            </a:r>
          </a:p>
        </p:txBody>
      </p:sp>
      <p:sp>
        <p:nvSpPr>
          <p:cNvPr id="6" name="Slide Number Placeholder 5"/>
          <p:cNvSpPr>
            <a:spLocks noGrp="1"/>
          </p:cNvSpPr>
          <p:nvPr>
            <p:ph type="sldNum" sz="quarter" idx="11"/>
          </p:nvPr>
        </p:nvSpPr>
        <p:spPr/>
        <p:txBody>
          <a:bodyPr/>
          <a:lstStyle>
            <a:lvl1pPr>
              <a:defRPr/>
            </a:lvl1pPr>
          </a:lstStyle>
          <a:p>
            <a:fld id="{D953011D-3B94-40E5-8503-7662733AA7E6}" type="slidenum">
              <a:rPr lang="en-US"/>
              <a:pPr/>
              <a:t>‹#›</a:t>
            </a:fld>
            <a:endParaRPr lang="en-US"/>
          </a:p>
        </p:txBody>
      </p:sp>
    </p:spTree>
    <p:extLst>
      <p:ext uri="{BB962C8B-B14F-4D97-AF65-F5344CB8AC3E}">
        <p14:creationId xmlns:p14="http://schemas.microsoft.com/office/powerpoint/2010/main" val="766960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American Chemical Society</a:t>
            </a:r>
          </a:p>
        </p:txBody>
      </p:sp>
      <p:sp>
        <p:nvSpPr>
          <p:cNvPr id="6" name="Slide Number Placeholder 5"/>
          <p:cNvSpPr>
            <a:spLocks noGrp="1"/>
          </p:cNvSpPr>
          <p:nvPr>
            <p:ph type="sldNum" sz="quarter" idx="11"/>
          </p:nvPr>
        </p:nvSpPr>
        <p:spPr/>
        <p:txBody>
          <a:bodyPr/>
          <a:lstStyle>
            <a:lvl1pPr>
              <a:defRPr/>
            </a:lvl1pPr>
          </a:lstStyle>
          <a:p>
            <a:fld id="{F477E47F-758E-4993-A4FF-6C2AE3B76ED2}" type="slidenum">
              <a:rPr lang="en-US"/>
              <a:pPr/>
              <a:t>‹#›</a:t>
            </a:fld>
            <a:endParaRPr lang="en-US"/>
          </a:p>
        </p:txBody>
      </p:sp>
    </p:spTree>
    <p:extLst>
      <p:ext uri="{BB962C8B-B14F-4D97-AF65-F5344CB8AC3E}">
        <p14:creationId xmlns:p14="http://schemas.microsoft.com/office/powerpoint/2010/main" val="3250417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vmlDrawing" Target="../drawings/vmlDrawing1.v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6" Type="http://schemas.openxmlformats.org/officeDocument/2006/relationships/image" Target="../media/image2.png"/><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oleObject" Target="../embeddings/oleObject1.bin"/><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27088" y="319088"/>
            <a:ext cx="5616575" cy="944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827088" y="1773238"/>
            <a:ext cx="7859712"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817563" y="6462713"/>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800" b="1">
                <a:solidFill>
                  <a:srgbClr val="0039A6"/>
                </a:solidFill>
              </a:defRPr>
            </a:lvl1pPr>
          </a:lstStyle>
          <a:p>
            <a:r>
              <a:rPr lang="en-US"/>
              <a:t>American Chemical Society</a:t>
            </a:r>
          </a:p>
        </p:txBody>
      </p:sp>
      <p:sp>
        <p:nvSpPr>
          <p:cNvPr id="1030" name="Rectangle 6"/>
          <p:cNvSpPr>
            <a:spLocks noGrp="1" noChangeArrowheads="1"/>
          </p:cNvSpPr>
          <p:nvPr>
            <p:ph type="sldNum" sz="quarter" idx="4"/>
          </p:nvPr>
        </p:nvSpPr>
        <p:spPr bwMode="auto">
          <a:xfrm>
            <a:off x="6908800" y="6464300"/>
            <a:ext cx="1773238" cy="29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defRPr sz="800" b="1">
                <a:solidFill>
                  <a:srgbClr val="0039A6"/>
                </a:solidFill>
              </a:defRPr>
            </a:lvl1pPr>
          </a:lstStyle>
          <a:p>
            <a:fld id="{A522BBA1-2B89-4B99-AEBD-0EEFECF8F562}" type="slidenum">
              <a:rPr lang="en-US"/>
              <a:pPr/>
              <a:t>‹#›</a:t>
            </a:fld>
            <a:endParaRPr lang="en-US"/>
          </a:p>
        </p:txBody>
      </p:sp>
      <p:sp>
        <p:nvSpPr>
          <p:cNvPr id="1031" name="Rectangle 7"/>
          <p:cNvSpPr>
            <a:spLocks noChangeArrowheads="1"/>
          </p:cNvSpPr>
          <p:nvPr/>
        </p:nvSpPr>
        <p:spPr bwMode="auto">
          <a:xfrm>
            <a:off x="0" y="0"/>
            <a:ext cx="360363" cy="6858000"/>
          </a:xfrm>
          <a:prstGeom prst="rect">
            <a:avLst/>
          </a:prstGeom>
          <a:solidFill>
            <a:srgbClr val="0039A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2" name="Rectangle 8"/>
          <p:cNvSpPr>
            <a:spLocks noChangeArrowheads="1"/>
          </p:cNvSpPr>
          <p:nvPr/>
        </p:nvSpPr>
        <p:spPr bwMode="auto">
          <a:xfrm>
            <a:off x="0" y="0"/>
            <a:ext cx="360363" cy="1198563"/>
          </a:xfrm>
          <a:prstGeom prst="rect">
            <a:avLst/>
          </a:prstGeom>
          <a:solidFill>
            <a:srgbClr val="FDC82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7" name="Line 13"/>
          <p:cNvSpPr>
            <a:spLocks noChangeShapeType="1"/>
          </p:cNvSpPr>
          <p:nvPr/>
        </p:nvSpPr>
        <p:spPr bwMode="auto">
          <a:xfrm>
            <a:off x="827088" y="6381750"/>
            <a:ext cx="7848600" cy="0"/>
          </a:xfrm>
          <a:prstGeom prst="line">
            <a:avLst/>
          </a:prstGeom>
          <a:noFill/>
          <a:ln w="9525">
            <a:solidFill>
              <a:srgbClr val="0054A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038" name="Picture 14" descr="ACS-Chemistry-for-Life-RGB"/>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019925" y="401638"/>
            <a:ext cx="1684338" cy="538162"/>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dt="0"/>
  <p:txStyles>
    <p:titleStyle>
      <a:lvl1pPr algn="l" rtl="0" eaLnBrk="1" fontAlgn="base" hangingPunct="1">
        <a:lnSpc>
          <a:spcPct val="90000"/>
        </a:lnSpc>
        <a:spcBef>
          <a:spcPct val="0"/>
        </a:spcBef>
        <a:spcAft>
          <a:spcPct val="0"/>
        </a:spcAft>
        <a:defRPr sz="3200" b="1">
          <a:solidFill>
            <a:srgbClr val="0039A6"/>
          </a:solidFill>
          <a:latin typeface="+mj-lt"/>
          <a:ea typeface="+mj-ea"/>
          <a:cs typeface="+mj-cs"/>
        </a:defRPr>
      </a:lvl1pPr>
      <a:lvl2pPr algn="l" rtl="0" eaLnBrk="1" fontAlgn="base" hangingPunct="1">
        <a:lnSpc>
          <a:spcPct val="90000"/>
        </a:lnSpc>
        <a:spcBef>
          <a:spcPct val="0"/>
        </a:spcBef>
        <a:spcAft>
          <a:spcPct val="0"/>
        </a:spcAft>
        <a:defRPr sz="3200" b="1">
          <a:solidFill>
            <a:srgbClr val="0039A6"/>
          </a:solidFill>
          <a:latin typeface="Arial Rounded MT Bold" pitchFamily="34" charset="0"/>
        </a:defRPr>
      </a:lvl2pPr>
      <a:lvl3pPr algn="l" rtl="0" eaLnBrk="1" fontAlgn="base" hangingPunct="1">
        <a:lnSpc>
          <a:spcPct val="90000"/>
        </a:lnSpc>
        <a:spcBef>
          <a:spcPct val="0"/>
        </a:spcBef>
        <a:spcAft>
          <a:spcPct val="0"/>
        </a:spcAft>
        <a:defRPr sz="3200" b="1">
          <a:solidFill>
            <a:srgbClr val="0039A6"/>
          </a:solidFill>
          <a:latin typeface="Arial Rounded MT Bold" pitchFamily="34" charset="0"/>
        </a:defRPr>
      </a:lvl3pPr>
      <a:lvl4pPr algn="l" rtl="0" eaLnBrk="1" fontAlgn="base" hangingPunct="1">
        <a:lnSpc>
          <a:spcPct val="90000"/>
        </a:lnSpc>
        <a:spcBef>
          <a:spcPct val="0"/>
        </a:spcBef>
        <a:spcAft>
          <a:spcPct val="0"/>
        </a:spcAft>
        <a:defRPr sz="3200" b="1">
          <a:solidFill>
            <a:srgbClr val="0039A6"/>
          </a:solidFill>
          <a:latin typeface="Arial Rounded MT Bold" pitchFamily="34" charset="0"/>
        </a:defRPr>
      </a:lvl4pPr>
      <a:lvl5pPr algn="l" rtl="0" eaLnBrk="1" fontAlgn="base" hangingPunct="1">
        <a:lnSpc>
          <a:spcPct val="90000"/>
        </a:lnSpc>
        <a:spcBef>
          <a:spcPct val="0"/>
        </a:spcBef>
        <a:spcAft>
          <a:spcPct val="0"/>
        </a:spcAft>
        <a:defRPr sz="3200" b="1">
          <a:solidFill>
            <a:srgbClr val="0039A6"/>
          </a:solidFill>
          <a:latin typeface="Arial Rounded MT Bold" pitchFamily="34" charset="0"/>
        </a:defRPr>
      </a:lvl5pPr>
      <a:lvl6pPr marL="457200" algn="l" rtl="0" eaLnBrk="1" fontAlgn="base" hangingPunct="1">
        <a:lnSpc>
          <a:spcPct val="90000"/>
        </a:lnSpc>
        <a:spcBef>
          <a:spcPct val="0"/>
        </a:spcBef>
        <a:spcAft>
          <a:spcPct val="0"/>
        </a:spcAft>
        <a:defRPr sz="3200" b="1">
          <a:solidFill>
            <a:srgbClr val="0039A6"/>
          </a:solidFill>
          <a:latin typeface="Arial Rounded MT Bold" pitchFamily="34" charset="0"/>
        </a:defRPr>
      </a:lvl6pPr>
      <a:lvl7pPr marL="914400" algn="l" rtl="0" eaLnBrk="1" fontAlgn="base" hangingPunct="1">
        <a:lnSpc>
          <a:spcPct val="90000"/>
        </a:lnSpc>
        <a:spcBef>
          <a:spcPct val="0"/>
        </a:spcBef>
        <a:spcAft>
          <a:spcPct val="0"/>
        </a:spcAft>
        <a:defRPr sz="3200" b="1">
          <a:solidFill>
            <a:srgbClr val="0039A6"/>
          </a:solidFill>
          <a:latin typeface="Arial Rounded MT Bold" pitchFamily="34" charset="0"/>
        </a:defRPr>
      </a:lvl7pPr>
      <a:lvl8pPr marL="1371600" algn="l" rtl="0" eaLnBrk="1" fontAlgn="base" hangingPunct="1">
        <a:lnSpc>
          <a:spcPct val="90000"/>
        </a:lnSpc>
        <a:spcBef>
          <a:spcPct val="0"/>
        </a:spcBef>
        <a:spcAft>
          <a:spcPct val="0"/>
        </a:spcAft>
        <a:defRPr sz="3200" b="1">
          <a:solidFill>
            <a:srgbClr val="0039A6"/>
          </a:solidFill>
          <a:latin typeface="Arial Rounded MT Bold" pitchFamily="34" charset="0"/>
        </a:defRPr>
      </a:lvl8pPr>
      <a:lvl9pPr marL="1828800" algn="l" rtl="0" eaLnBrk="1" fontAlgn="base" hangingPunct="1">
        <a:lnSpc>
          <a:spcPct val="90000"/>
        </a:lnSpc>
        <a:spcBef>
          <a:spcPct val="0"/>
        </a:spcBef>
        <a:spcAft>
          <a:spcPct val="0"/>
        </a:spcAft>
        <a:defRPr sz="3200" b="1">
          <a:solidFill>
            <a:srgbClr val="0039A6"/>
          </a:solidFill>
          <a:latin typeface="Arial Rounded MT Bold" pitchFamily="34" charset="0"/>
        </a:defRPr>
      </a:lvl9pPr>
    </p:titleStyle>
    <p:bodyStyle>
      <a:lvl1pPr marL="342900" indent="-342900" algn="l" rtl="0" eaLnBrk="1" fontAlgn="base" hangingPunct="1">
        <a:spcBef>
          <a:spcPct val="10000"/>
        </a:spcBef>
        <a:spcAft>
          <a:spcPct val="40000"/>
        </a:spcAft>
        <a:buChar char="•"/>
        <a:defRPr sz="2400">
          <a:solidFill>
            <a:srgbClr val="0039A6"/>
          </a:solidFill>
          <a:latin typeface="+mn-lt"/>
          <a:ea typeface="+mn-ea"/>
          <a:cs typeface="+mn-cs"/>
        </a:defRPr>
      </a:lvl1pPr>
      <a:lvl2pPr marL="742950" indent="-285750" algn="l" rtl="0" eaLnBrk="1" fontAlgn="base" hangingPunct="1">
        <a:spcBef>
          <a:spcPct val="10000"/>
        </a:spcBef>
        <a:spcAft>
          <a:spcPct val="40000"/>
        </a:spcAft>
        <a:buChar char="–"/>
        <a:defRPr sz="2000">
          <a:solidFill>
            <a:srgbClr val="0039A6"/>
          </a:solidFill>
          <a:latin typeface="+mn-lt"/>
        </a:defRPr>
      </a:lvl2pPr>
      <a:lvl3pPr marL="1143000" indent="-228600" algn="l" rtl="0" eaLnBrk="1" fontAlgn="base" hangingPunct="1">
        <a:spcBef>
          <a:spcPct val="10000"/>
        </a:spcBef>
        <a:spcAft>
          <a:spcPct val="40000"/>
        </a:spcAft>
        <a:buChar char="•"/>
        <a:defRPr>
          <a:solidFill>
            <a:srgbClr val="0039A6"/>
          </a:solidFill>
          <a:latin typeface="+mn-lt"/>
        </a:defRPr>
      </a:lvl3pPr>
      <a:lvl4pPr marL="1600200" indent="-228600" algn="l" rtl="0" eaLnBrk="1" fontAlgn="base" hangingPunct="1">
        <a:spcBef>
          <a:spcPct val="10000"/>
        </a:spcBef>
        <a:spcAft>
          <a:spcPct val="40000"/>
        </a:spcAft>
        <a:buChar char="–"/>
        <a:defRPr sz="1600">
          <a:solidFill>
            <a:srgbClr val="0039A6"/>
          </a:solidFill>
          <a:latin typeface="+mn-lt"/>
        </a:defRPr>
      </a:lvl4pPr>
      <a:lvl5pPr marL="2057400" indent="-228600" algn="l" rtl="0" eaLnBrk="1" fontAlgn="base" hangingPunct="1">
        <a:spcBef>
          <a:spcPct val="10000"/>
        </a:spcBef>
        <a:spcAft>
          <a:spcPct val="40000"/>
        </a:spcAft>
        <a:buChar char="»"/>
        <a:defRPr sz="1400">
          <a:solidFill>
            <a:srgbClr val="0039A6"/>
          </a:solidFill>
          <a:latin typeface="+mn-lt"/>
        </a:defRPr>
      </a:lvl5pPr>
      <a:lvl6pPr marL="2514600" indent="-228600" algn="l" rtl="0" eaLnBrk="1" fontAlgn="base" hangingPunct="1">
        <a:spcBef>
          <a:spcPct val="10000"/>
        </a:spcBef>
        <a:spcAft>
          <a:spcPct val="40000"/>
        </a:spcAft>
        <a:buChar char="»"/>
        <a:defRPr sz="1400">
          <a:solidFill>
            <a:srgbClr val="0039A6"/>
          </a:solidFill>
          <a:latin typeface="+mn-lt"/>
        </a:defRPr>
      </a:lvl6pPr>
      <a:lvl7pPr marL="2971800" indent="-228600" algn="l" rtl="0" eaLnBrk="1" fontAlgn="base" hangingPunct="1">
        <a:spcBef>
          <a:spcPct val="10000"/>
        </a:spcBef>
        <a:spcAft>
          <a:spcPct val="40000"/>
        </a:spcAft>
        <a:buChar char="»"/>
        <a:defRPr sz="1400">
          <a:solidFill>
            <a:srgbClr val="0039A6"/>
          </a:solidFill>
          <a:latin typeface="+mn-lt"/>
        </a:defRPr>
      </a:lvl7pPr>
      <a:lvl8pPr marL="3429000" indent="-228600" algn="l" rtl="0" eaLnBrk="1" fontAlgn="base" hangingPunct="1">
        <a:spcBef>
          <a:spcPct val="10000"/>
        </a:spcBef>
        <a:spcAft>
          <a:spcPct val="40000"/>
        </a:spcAft>
        <a:buChar char="»"/>
        <a:defRPr sz="1400">
          <a:solidFill>
            <a:srgbClr val="0039A6"/>
          </a:solidFill>
          <a:latin typeface="+mn-lt"/>
        </a:defRPr>
      </a:lvl8pPr>
      <a:lvl9pPr marL="3886200" indent="-228600" algn="l" rtl="0" eaLnBrk="1" fontAlgn="base" hangingPunct="1">
        <a:spcBef>
          <a:spcPct val="10000"/>
        </a:spcBef>
        <a:spcAft>
          <a:spcPct val="40000"/>
        </a:spcAft>
        <a:buChar char="»"/>
        <a:defRPr sz="1400">
          <a:solidFill>
            <a:srgbClr val="0039A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491" name="Rectangle 11"/>
          <p:cNvSpPr>
            <a:spLocks noChangeArrowheads="1"/>
          </p:cNvSpPr>
          <p:nvPr/>
        </p:nvSpPr>
        <p:spPr bwMode="auto">
          <a:xfrm>
            <a:off x="0" y="1412875"/>
            <a:ext cx="9144000" cy="5445125"/>
          </a:xfrm>
          <a:prstGeom prst="rect">
            <a:avLst/>
          </a:prstGeom>
          <a:solidFill>
            <a:srgbClr val="0039A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0" name="Rectangle 10"/>
          <p:cNvSpPr>
            <a:spLocks noGrp="1" noChangeArrowheads="1"/>
          </p:cNvSpPr>
          <p:nvPr>
            <p:ph type="sldNum" sz="quarter" idx="4"/>
          </p:nvPr>
        </p:nvSpPr>
        <p:spPr bwMode="auto">
          <a:xfrm>
            <a:off x="6908800" y="6464300"/>
            <a:ext cx="1773238" cy="29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defRPr sz="800" b="1">
                <a:solidFill>
                  <a:schemeClr val="bg1"/>
                </a:solidFill>
              </a:defRPr>
            </a:lvl1pPr>
          </a:lstStyle>
          <a:p>
            <a:fld id="{AD6406F4-D967-419C-8F9D-971F8E0DF6B1}" type="slidenum">
              <a:rPr lang="en-US"/>
              <a:pPr/>
              <a:t>‹#›</a:t>
            </a:fld>
            <a:endParaRPr lang="en-US"/>
          </a:p>
        </p:txBody>
      </p:sp>
      <p:sp>
        <p:nvSpPr>
          <p:cNvPr id="20493" name="Rectangle 13"/>
          <p:cNvSpPr>
            <a:spLocks noChangeArrowheads="1"/>
          </p:cNvSpPr>
          <p:nvPr/>
        </p:nvSpPr>
        <p:spPr bwMode="auto">
          <a:xfrm flipV="1">
            <a:off x="0" y="1363663"/>
            <a:ext cx="9144000" cy="142875"/>
          </a:xfrm>
          <a:prstGeom prst="rect">
            <a:avLst/>
          </a:prstGeom>
          <a:solidFill>
            <a:srgbClr val="FDC82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4" name="Line 14"/>
          <p:cNvSpPr>
            <a:spLocks noChangeShapeType="1"/>
          </p:cNvSpPr>
          <p:nvPr/>
        </p:nvSpPr>
        <p:spPr bwMode="auto">
          <a:xfrm>
            <a:off x="466725" y="6381750"/>
            <a:ext cx="8208963"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89" name="Rectangle 9"/>
          <p:cNvSpPr>
            <a:spLocks noGrp="1" noChangeArrowheads="1"/>
          </p:cNvSpPr>
          <p:nvPr>
            <p:ph type="ftr" sz="quarter" idx="3"/>
          </p:nvPr>
        </p:nvSpPr>
        <p:spPr bwMode="auto">
          <a:xfrm>
            <a:off x="466725" y="6462713"/>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800" b="1">
                <a:solidFill>
                  <a:schemeClr val="bg1"/>
                </a:solidFill>
              </a:defRPr>
            </a:lvl1pPr>
          </a:lstStyle>
          <a:p>
            <a:r>
              <a:rPr lang="en-US"/>
              <a:t>American Chemical Society</a:t>
            </a:r>
          </a:p>
        </p:txBody>
      </p:sp>
      <p:sp>
        <p:nvSpPr>
          <p:cNvPr id="20495" name="Rectangle 15"/>
          <p:cNvSpPr>
            <a:spLocks noGrp="1" noChangeArrowheads="1"/>
          </p:cNvSpPr>
          <p:nvPr>
            <p:ph type="title"/>
          </p:nvPr>
        </p:nvSpPr>
        <p:spPr bwMode="auto">
          <a:xfrm>
            <a:off x="468313" y="319088"/>
            <a:ext cx="5975350" cy="944562"/>
          </a:xfrm>
          <a:prstGeom prst="rect">
            <a:avLst/>
          </a:prstGeom>
          <a:noFill/>
          <a:ln>
            <a:noFill/>
          </a:ln>
          <a:effectLst/>
          <a:extLst>
            <a:ext uri="{909E8E84-426E-40DD-AFC4-6F175D3DCCD1}">
              <a14:hiddenFill xmlns:a14="http://schemas.microsoft.com/office/drawing/2010/main">
                <a:solidFill>
                  <a:srgbClr val="0054A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en-US" dirty="0" smtClean="0"/>
              <a:t>Click to edit Master title style</a:t>
            </a:r>
          </a:p>
        </p:txBody>
      </p:sp>
      <p:sp>
        <p:nvSpPr>
          <p:cNvPr id="20498" name="Rectangle 18"/>
          <p:cNvSpPr>
            <a:spLocks noGrp="1" noChangeArrowheads="1"/>
          </p:cNvSpPr>
          <p:nvPr>
            <p:ph type="body" idx="1"/>
          </p:nvPr>
        </p:nvSpPr>
        <p:spPr bwMode="auto">
          <a:xfrm>
            <a:off x="457200" y="1773238"/>
            <a:ext cx="8229600"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20499" name="Picture 19" descr="ACS-Chemistry-for-Life-RGB"/>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019925" y="401638"/>
            <a:ext cx="1684338" cy="538162"/>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l" rtl="0" fontAlgn="base">
        <a:lnSpc>
          <a:spcPct val="90000"/>
        </a:lnSpc>
        <a:spcBef>
          <a:spcPct val="0"/>
        </a:spcBef>
        <a:spcAft>
          <a:spcPct val="0"/>
        </a:spcAft>
        <a:defRPr sz="3200" b="1">
          <a:solidFill>
            <a:srgbClr val="0039A6"/>
          </a:solidFill>
          <a:latin typeface="+mj-lt"/>
          <a:ea typeface="+mj-ea"/>
          <a:cs typeface="+mj-cs"/>
        </a:defRPr>
      </a:lvl1pPr>
      <a:lvl2pPr algn="l" rtl="0" fontAlgn="base">
        <a:lnSpc>
          <a:spcPct val="90000"/>
        </a:lnSpc>
        <a:spcBef>
          <a:spcPct val="0"/>
        </a:spcBef>
        <a:spcAft>
          <a:spcPct val="0"/>
        </a:spcAft>
        <a:defRPr sz="3200" b="1">
          <a:solidFill>
            <a:srgbClr val="0039A6"/>
          </a:solidFill>
          <a:latin typeface="Arial Rounded MT Bold" pitchFamily="34" charset="0"/>
        </a:defRPr>
      </a:lvl2pPr>
      <a:lvl3pPr algn="l" rtl="0" fontAlgn="base">
        <a:lnSpc>
          <a:spcPct val="90000"/>
        </a:lnSpc>
        <a:spcBef>
          <a:spcPct val="0"/>
        </a:spcBef>
        <a:spcAft>
          <a:spcPct val="0"/>
        </a:spcAft>
        <a:defRPr sz="3200" b="1">
          <a:solidFill>
            <a:srgbClr val="0039A6"/>
          </a:solidFill>
          <a:latin typeface="Arial Rounded MT Bold" pitchFamily="34" charset="0"/>
        </a:defRPr>
      </a:lvl3pPr>
      <a:lvl4pPr algn="l" rtl="0" fontAlgn="base">
        <a:lnSpc>
          <a:spcPct val="90000"/>
        </a:lnSpc>
        <a:spcBef>
          <a:spcPct val="0"/>
        </a:spcBef>
        <a:spcAft>
          <a:spcPct val="0"/>
        </a:spcAft>
        <a:defRPr sz="3200" b="1">
          <a:solidFill>
            <a:srgbClr val="0039A6"/>
          </a:solidFill>
          <a:latin typeface="Arial Rounded MT Bold" pitchFamily="34" charset="0"/>
        </a:defRPr>
      </a:lvl4pPr>
      <a:lvl5pPr algn="l" rtl="0" fontAlgn="base">
        <a:lnSpc>
          <a:spcPct val="90000"/>
        </a:lnSpc>
        <a:spcBef>
          <a:spcPct val="0"/>
        </a:spcBef>
        <a:spcAft>
          <a:spcPct val="0"/>
        </a:spcAft>
        <a:defRPr sz="3200" b="1">
          <a:solidFill>
            <a:srgbClr val="0039A6"/>
          </a:solidFill>
          <a:latin typeface="Arial Rounded MT Bold" pitchFamily="34" charset="0"/>
        </a:defRPr>
      </a:lvl5pPr>
      <a:lvl6pPr marL="457200" algn="l" rtl="0" fontAlgn="base">
        <a:lnSpc>
          <a:spcPct val="90000"/>
        </a:lnSpc>
        <a:spcBef>
          <a:spcPct val="0"/>
        </a:spcBef>
        <a:spcAft>
          <a:spcPct val="0"/>
        </a:spcAft>
        <a:defRPr sz="3200" b="1">
          <a:solidFill>
            <a:srgbClr val="0039A6"/>
          </a:solidFill>
          <a:latin typeface="Arial Rounded MT Bold" pitchFamily="34" charset="0"/>
        </a:defRPr>
      </a:lvl6pPr>
      <a:lvl7pPr marL="914400" algn="l" rtl="0" fontAlgn="base">
        <a:lnSpc>
          <a:spcPct val="90000"/>
        </a:lnSpc>
        <a:spcBef>
          <a:spcPct val="0"/>
        </a:spcBef>
        <a:spcAft>
          <a:spcPct val="0"/>
        </a:spcAft>
        <a:defRPr sz="3200" b="1">
          <a:solidFill>
            <a:srgbClr val="0039A6"/>
          </a:solidFill>
          <a:latin typeface="Arial Rounded MT Bold" pitchFamily="34" charset="0"/>
        </a:defRPr>
      </a:lvl7pPr>
      <a:lvl8pPr marL="1371600" algn="l" rtl="0" fontAlgn="base">
        <a:lnSpc>
          <a:spcPct val="90000"/>
        </a:lnSpc>
        <a:spcBef>
          <a:spcPct val="0"/>
        </a:spcBef>
        <a:spcAft>
          <a:spcPct val="0"/>
        </a:spcAft>
        <a:defRPr sz="3200" b="1">
          <a:solidFill>
            <a:srgbClr val="0039A6"/>
          </a:solidFill>
          <a:latin typeface="Arial Rounded MT Bold" pitchFamily="34" charset="0"/>
        </a:defRPr>
      </a:lvl8pPr>
      <a:lvl9pPr marL="1828800" algn="l" rtl="0" fontAlgn="base">
        <a:lnSpc>
          <a:spcPct val="90000"/>
        </a:lnSpc>
        <a:spcBef>
          <a:spcPct val="0"/>
        </a:spcBef>
        <a:spcAft>
          <a:spcPct val="0"/>
        </a:spcAft>
        <a:defRPr sz="3200" b="1">
          <a:solidFill>
            <a:srgbClr val="0039A6"/>
          </a:solidFill>
          <a:latin typeface="Arial Rounded MT Bold" pitchFamily="34" charset="0"/>
        </a:defRPr>
      </a:lvl9pPr>
    </p:titleStyle>
    <p:bodyStyle>
      <a:lvl1pPr marL="342900" indent="-342900" algn="l" rtl="0" fontAlgn="base">
        <a:spcBef>
          <a:spcPct val="20000"/>
        </a:spcBef>
        <a:spcAft>
          <a:spcPct val="0"/>
        </a:spcAft>
        <a:buChar char="•"/>
        <a:defRPr sz="2400">
          <a:solidFill>
            <a:schemeClr val="bg1"/>
          </a:solidFill>
          <a:latin typeface="+mn-lt"/>
          <a:ea typeface="+mn-ea"/>
          <a:cs typeface="+mn-cs"/>
        </a:defRPr>
      </a:lvl1pPr>
      <a:lvl2pPr marL="742950" indent="-285750" algn="l" rtl="0" fontAlgn="base">
        <a:spcBef>
          <a:spcPct val="20000"/>
        </a:spcBef>
        <a:spcAft>
          <a:spcPct val="0"/>
        </a:spcAft>
        <a:buChar char="–"/>
        <a:defRPr sz="2000">
          <a:solidFill>
            <a:schemeClr val="bg1"/>
          </a:solidFill>
          <a:latin typeface="+mn-lt"/>
        </a:defRPr>
      </a:lvl2pPr>
      <a:lvl3pPr marL="1143000" indent="-228600" algn="l" rtl="0" fontAlgn="base">
        <a:spcBef>
          <a:spcPct val="20000"/>
        </a:spcBef>
        <a:spcAft>
          <a:spcPct val="0"/>
        </a:spcAft>
        <a:buChar char="•"/>
        <a:defRPr>
          <a:solidFill>
            <a:schemeClr val="bg1"/>
          </a:solidFill>
          <a:latin typeface="+mn-lt"/>
        </a:defRPr>
      </a:lvl3pPr>
      <a:lvl4pPr marL="1600200" indent="-228600" algn="l" rtl="0" fontAlgn="base">
        <a:spcBef>
          <a:spcPct val="20000"/>
        </a:spcBef>
        <a:spcAft>
          <a:spcPct val="0"/>
        </a:spcAft>
        <a:buChar char="–"/>
        <a:defRPr sz="1600">
          <a:solidFill>
            <a:schemeClr val="bg1"/>
          </a:solidFill>
          <a:latin typeface="+mn-lt"/>
        </a:defRPr>
      </a:lvl4pPr>
      <a:lvl5pPr marL="2057400" indent="-228600" algn="l" rtl="0" fontAlgn="base">
        <a:spcBef>
          <a:spcPct val="20000"/>
        </a:spcBef>
        <a:spcAft>
          <a:spcPct val="0"/>
        </a:spcAft>
        <a:buChar char="»"/>
        <a:defRPr sz="1400">
          <a:solidFill>
            <a:schemeClr val="bg1"/>
          </a:solidFill>
          <a:latin typeface="+mn-lt"/>
        </a:defRPr>
      </a:lvl5pPr>
      <a:lvl6pPr marL="2514600" indent="-228600" algn="l" rtl="0" fontAlgn="base">
        <a:spcBef>
          <a:spcPct val="20000"/>
        </a:spcBef>
        <a:spcAft>
          <a:spcPct val="0"/>
        </a:spcAft>
        <a:buChar char="»"/>
        <a:defRPr sz="1400">
          <a:solidFill>
            <a:schemeClr val="bg1"/>
          </a:solidFill>
          <a:latin typeface="+mn-lt"/>
        </a:defRPr>
      </a:lvl6pPr>
      <a:lvl7pPr marL="2971800" indent="-228600" algn="l" rtl="0" fontAlgn="base">
        <a:spcBef>
          <a:spcPct val="20000"/>
        </a:spcBef>
        <a:spcAft>
          <a:spcPct val="0"/>
        </a:spcAft>
        <a:buChar char="»"/>
        <a:defRPr sz="1400">
          <a:solidFill>
            <a:schemeClr val="bg1"/>
          </a:solidFill>
          <a:latin typeface="+mn-lt"/>
        </a:defRPr>
      </a:lvl7pPr>
      <a:lvl8pPr marL="3429000" indent="-228600" algn="l" rtl="0" fontAlgn="base">
        <a:spcBef>
          <a:spcPct val="20000"/>
        </a:spcBef>
        <a:spcAft>
          <a:spcPct val="0"/>
        </a:spcAft>
        <a:buChar char="»"/>
        <a:defRPr sz="1400">
          <a:solidFill>
            <a:schemeClr val="bg1"/>
          </a:solidFill>
          <a:latin typeface="+mn-lt"/>
        </a:defRPr>
      </a:lvl8pPr>
      <a:lvl9pPr marL="3886200" indent="-228600" algn="l" rtl="0" fontAlgn="base">
        <a:spcBef>
          <a:spcPct val="20000"/>
        </a:spcBef>
        <a:spcAft>
          <a:spcPct val="0"/>
        </a:spcAft>
        <a:buChar char="»"/>
        <a:defRPr sz="14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9400" name="Rectangle 8"/>
          <p:cNvSpPr>
            <a:spLocks noGrp="1" noChangeArrowheads="1"/>
          </p:cNvSpPr>
          <p:nvPr>
            <p:ph type="title"/>
          </p:nvPr>
        </p:nvSpPr>
        <p:spPr bwMode="auto">
          <a:xfrm>
            <a:off x="468313" y="319088"/>
            <a:ext cx="5975350" cy="944562"/>
          </a:xfrm>
          <a:prstGeom prst="rect">
            <a:avLst/>
          </a:prstGeom>
          <a:noFill/>
          <a:ln>
            <a:noFill/>
          </a:ln>
          <a:effectLst/>
          <a:extLst>
            <a:ext uri="{909E8E84-426E-40DD-AFC4-6F175D3DCCD1}">
              <a14:hiddenFill xmlns:a14="http://schemas.microsoft.com/office/drawing/2010/main">
                <a:solidFill>
                  <a:srgbClr val="0054A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en-US" smtClean="0"/>
              <a:t>Click to edit Master title style</a:t>
            </a:r>
          </a:p>
        </p:txBody>
      </p:sp>
      <p:pic>
        <p:nvPicPr>
          <p:cNvPr id="59402" name="Picture 10" descr="ACS-Chemistry-for-Life-RGB"/>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019925" y="401638"/>
            <a:ext cx="1684338" cy="538162"/>
          </a:xfrm>
          <a:prstGeom prst="rect">
            <a:avLst/>
          </a:prstGeom>
          <a:noFill/>
          <a:extLst>
            <a:ext uri="{909E8E84-426E-40DD-AFC4-6F175D3DCCD1}">
              <a14:hiddenFill xmlns:a14="http://schemas.microsoft.com/office/drawing/2010/main">
                <a:solidFill>
                  <a:srgbClr val="FFFFFF"/>
                </a:solidFill>
              </a14:hiddenFill>
            </a:ext>
          </a:extLst>
        </p:spPr>
      </p:pic>
      <p:sp>
        <p:nvSpPr>
          <p:cNvPr id="59403" name="Rectangle 11"/>
          <p:cNvSpPr>
            <a:spLocks noChangeArrowheads="1"/>
          </p:cNvSpPr>
          <p:nvPr/>
        </p:nvSpPr>
        <p:spPr bwMode="auto">
          <a:xfrm flipV="1">
            <a:off x="0" y="1363663"/>
            <a:ext cx="9144000" cy="142875"/>
          </a:xfrm>
          <a:prstGeom prst="rect">
            <a:avLst/>
          </a:prstGeom>
          <a:solidFill>
            <a:srgbClr val="FDC82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rtl="0" fontAlgn="base">
        <a:lnSpc>
          <a:spcPct val="90000"/>
        </a:lnSpc>
        <a:spcBef>
          <a:spcPct val="0"/>
        </a:spcBef>
        <a:spcAft>
          <a:spcPct val="0"/>
        </a:spcAft>
        <a:defRPr sz="3200" b="1">
          <a:solidFill>
            <a:srgbClr val="0039A6"/>
          </a:solidFill>
          <a:latin typeface="+mj-lt"/>
          <a:ea typeface="+mj-ea"/>
          <a:cs typeface="+mj-cs"/>
        </a:defRPr>
      </a:lvl1pPr>
      <a:lvl2pPr algn="l" rtl="0" fontAlgn="base">
        <a:lnSpc>
          <a:spcPct val="90000"/>
        </a:lnSpc>
        <a:spcBef>
          <a:spcPct val="0"/>
        </a:spcBef>
        <a:spcAft>
          <a:spcPct val="0"/>
        </a:spcAft>
        <a:defRPr sz="3200" b="1">
          <a:solidFill>
            <a:srgbClr val="0039A6"/>
          </a:solidFill>
          <a:latin typeface="Arial Rounded MT Bold" pitchFamily="34" charset="0"/>
        </a:defRPr>
      </a:lvl2pPr>
      <a:lvl3pPr algn="l" rtl="0" fontAlgn="base">
        <a:lnSpc>
          <a:spcPct val="90000"/>
        </a:lnSpc>
        <a:spcBef>
          <a:spcPct val="0"/>
        </a:spcBef>
        <a:spcAft>
          <a:spcPct val="0"/>
        </a:spcAft>
        <a:defRPr sz="3200" b="1">
          <a:solidFill>
            <a:srgbClr val="0039A6"/>
          </a:solidFill>
          <a:latin typeface="Arial Rounded MT Bold" pitchFamily="34" charset="0"/>
        </a:defRPr>
      </a:lvl3pPr>
      <a:lvl4pPr algn="l" rtl="0" fontAlgn="base">
        <a:lnSpc>
          <a:spcPct val="90000"/>
        </a:lnSpc>
        <a:spcBef>
          <a:spcPct val="0"/>
        </a:spcBef>
        <a:spcAft>
          <a:spcPct val="0"/>
        </a:spcAft>
        <a:defRPr sz="3200" b="1">
          <a:solidFill>
            <a:srgbClr val="0039A6"/>
          </a:solidFill>
          <a:latin typeface="Arial Rounded MT Bold" pitchFamily="34" charset="0"/>
        </a:defRPr>
      </a:lvl4pPr>
      <a:lvl5pPr algn="l" rtl="0" fontAlgn="base">
        <a:lnSpc>
          <a:spcPct val="90000"/>
        </a:lnSpc>
        <a:spcBef>
          <a:spcPct val="0"/>
        </a:spcBef>
        <a:spcAft>
          <a:spcPct val="0"/>
        </a:spcAft>
        <a:defRPr sz="3200" b="1">
          <a:solidFill>
            <a:srgbClr val="0039A6"/>
          </a:solidFill>
          <a:latin typeface="Arial Rounded MT Bold" pitchFamily="34" charset="0"/>
        </a:defRPr>
      </a:lvl5pPr>
      <a:lvl6pPr marL="457200" algn="l" rtl="0" fontAlgn="base">
        <a:lnSpc>
          <a:spcPct val="90000"/>
        </a:lnSpc>
        <a:spcBef>
          <a:spcPct val="0"/>
        </a:spcBef>
        <a:spcAft>
          <a:spcPct val="0"/>
        </a:spcAft>
        <a:defRPr sz="3200" b="1">
          <a:solidFill>
            <a:srgbClr val="0039A6"/>
          </a:solidFill>
          <a:latin typeface="Arial Rounded MT Bold" pitchFamily="34" charset="0"/>
        </a:defRPr>
      </a:lvl6pPr>
      <a:lvl7pPr marL="914400" algn="l" rtl="0" fontAlgn="base">
        <a:lnSpc>
          <a:spcPct val="90000"/>
        </a:lnSpc>
        <a:spcBef>
          <a:spcPct val="0"/>
        </a:spcBef>
        <a:spcAft>
          <a:spcPct val="0"/>
        </a:spcAft>
        <a:defRPr sz="3200" b="1">
          <a:solidFill>
            <a:srgbClr val="0039A6"/>
          </a:solidFill>
          <a:latin typeface="Arial Rounded MT Bold" pitchFamily="34" charset="0"/>
        </a:defRPr>
      </a:lvl7pPr>
      <a:lvl8pPr marL="1371600" algn="l" rtl="0" fontAlgn="base">
        <a:lnSpc>
          <a:spcPct val="90000"/>
        </a:lnSpc>
        <a:spcBef>
          <a:spcPct val="0"/>
        </a:spcBef>
        <a:spcAft>
          <a:spcPct val="0"/>
        </a:spcAft>
        <a:defRPr sz="3200" b="1">
          <a:solidFill>
            <a:srgbClr val="0039A6"/>
          </a:solidFill>
          <a:latin typeface="Arial Rounded MT Bold" pitchFamily="34" charset="0"/>
        </a:defRPr>
      </a:lvl8pPr>
      <a:lvl9pPr marL="1828800" algn="l" rtl="0" fontAlgn="base">
        <a:lnSpc>
          <a:spcPct val="90000"/>
        </a:lnSpc>
        <a:spcBef>
          <a:spcPct val="0"/>
        </a:spcBef>
        <a:spcAft>
          <a:spcPct val="0"/>
        </a:spcAft>
        <a:defRPr sz="3200" b="1">
          <a:solidFill>
            <a:srgbClr val="0039A6"/>
          </a:solidFill>
          <a:latin typeface="Arial Rounded MT Bold" pitchFamily="34" charset="0"/>
        </a:defRPr>
      </a:lvl9pPr>
    </p:titleStyle>
    <p:bodyStyle>
      <a:lvl1pPr marL="342900" indent="-342900" algn="l" rtl="0" fontAlgn="base">
        <a:spcBef>
          <a:spcPct val="20000"/>
        </a:spcBef>
        <a:spcAft>
          <a:spcPct val="0"/>
        </a:spcAft>
        <a:buChar char="•"/>
        <a:defRPr>
          <a:solidFill>
            <a:schemeClr val="bg1"/>
          </a:solidFill>
          <a:latin typeface="+mn-lt"/>
          <a:ea typeface="+mn-ea"/>
          <a:cs typeface="+mn-cs"/>
        </a:defRPr>
      </a:lvl1pPr>
      <a:lvl2pPr marL="742950" indent="-285750" algn="l" rtl="0" fontAlgn="base">
        <a:spcBef>
          <a:spcPct val="20000"/>
        </a:spcBef>
        <a:spcAft>
          <a:spcPct val="0"/>
        </a:spcAft>
        <a:buChar char="–"/>
        <a:defRPr sz="1600">
          <a:solidFill>
            <a:schemeClr val="bg1"/>
          </a:solidFill>
          <a:latin typeface="+mn-lt"/>
        </a:defRPr>
      </a:lvl2pPr>
      <a:lvl3pPr marL="1143000" indent="-228600" algn="l" rtl="0" fontAlgn="base">
        <a:spcBef>
          <a:spcPct val="20000"/>
        </a:spcBef>
        <a:spcAft>
          <a:spcPct val="0"/>
        </a:spcAft>
        <a:buChar char="•"/>
        <a:defRPr sz="1400">
          <a:solidFill>
            <a:schemeClr val="bg1"/>
          </a:solidFill>
          <a:latin typeface="+mn-lt"/>
        </a:defRPr>
      </a:lvl3pPr>
      <a:lvl4pPr marL="1600200" indent="-228600" algn="l" rtl="0" fontAlgn="base">
        <a:spcBef>
          <a:spcPct val="20000"/>
        </a:spcBef>
        <a:spcAft>
          <a:spcPct val="0"/>
        </a:spcAft>
        <a:buChar char="–"/>
        <a:defRPr sz="1200">
          <a:solidFill>
            <a:schemeClr val="bg1"/>
          </a:solidFill>
          <a:latin typeface="+mn-lt"/>
        </a:defRPr>
      </a:lvl4pPr>
      <a:lvl5pPr marL="2057400" indent="-228600" algn="l" rtl="0" fontAlgn="base">
        <a:spcBef>
          <a:spcPct val="20000"/>
        </a:spcBef>
        <a:spcAft>
          <a:spcPct val="0"/>
        </a:spcAft>
        <a:buChar char="»"/>
        <a:defRPr sz="1000">
          <a:solidFill>
            <a:schemeClr val="bg1"/>
          </a:solidFill>
          <a:latin typeface="+mn-lt"/>
        </a:defRPr>
      </a:lvl5pPr>
      <a:lvl6pPr marL="2514600" indent="-228600" algn="l" rtl="0" fontAlgn="base">
        <a:spcBef>
          <a:spcPct val="20000"/>
        </a:spcBef>
        <a:spcAft>
          <a:spcPct val="0"/>
        </a:spcAft>
        <a:buChar char="»"/>
        <a:defRPr sz="1000">
          <a:solidFill>
            <a:schemeClr val="bg1"/>
          </a:solidFill>
          <a:latin typeface="+mn-lt"/>
        </a:defRPr>
      </a:lvl6pPr>
      <a:lvl7pPr marL="2971800" indent="-228600" algn="l" rtl="0" fontAlgn="base">
        <a:spcBef>
          <a:spcPct val="20000"/>
        </a:spcBef>
        <a:spcAft>
          <a:spcPct val="0"/>
        </a:spcAft>
        <a:buChar char="»"/>
        <a:defRPr sz="1000">
          <a:solidFill>
            <a:schemeClr val="bg1"/>
          </a:solidFill>
          <a:latin typeface="+mn-lt"/>
        </a:defRPr>
      </a:lvl7pPr>
      <a:lvl8pPr marL="3429000" indent="-228600" algn="l" rtl="0" fontAlgn="base">
        <a:spcBef>
          <a:spcPct val="20000"/>
        </a:spcBef>
        <a:spcAft>
          <a:spcPct val="0"/>
        </a:spcAft>
        <a:buChar char="»"/>
        <a:defRPr sz="1000">
          <a:solidFill>
            <a:schemeClr val="bg1"/>
          </a:solidFill>
          <a:latin typeface="+mn-lt"/>
        </a:defRPr>
      </a:lvl8pPr>
      <a:lvl9pPr marL="3886200" indent="-228600" algn="l" rtl="0" fontAlgn="base">
        <a:spcBef>
          <a:spcPct val="20000"/>
        </a:spcBef>
        <a:spcAft>
          <a:spcPct val="0"/>
        </a:spcAft>
        <a:buChar char="»"/>
        <a:defRPr sz="1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6567" name="Rectangle 7"/>
          <p:cNvSpPr>
            <a:spLocks noChangeArrowheads="1"/>
          </p:cNvSpPr>
          <p:nvPr/>
        </p:nvSpPr>
        <p:spPr bwMode="auto">
          <a:xfrm>
            <a:off x="0" y="0"/>
            <a:ext cx="360363" cy="6858000"/>
          </a:xfrm>
          <a:prstGeom prst="rect">
            <a:avLst/>
          </a:prstGeom>
          <a:solidFill>
            <a:srgbClr val="0039A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8" name="Rectangle 8"/>
          <p:cNvSpPr>
            <a:spLocks noChangeArrowheads="1"/>
          </p:cNvSpPr>
          <p:nvPr/>
        </p:nvSpPr>
        <p:spPr bwMode="auto">
          <a:xfrm>
            <a:off x="0" y="0"/>
            <a:ext cx="360363" cy="1882775"/>
          </a:xfrm>
          <a:prstGeom prst="rect">
            <a:avLst/>
          </a:prstGeom>
          <a:solidFill>
            <a:srgbClr val="FDC82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66572" name="Picture 12" descr="ACS-Chemistry-for-Life-RGB"/>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042988" y="985838"/>
            <a:ext cx="5902325" cy="18859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573" name="Object 13"/>
          <p:cNvGraphicFramePr>
            <a:graphicFrameLocks noChangeAspect="1"/>
          </p:cNvGraphicFramePr>
          <p:nvPr/>
        </p:nvGraphicFramePr>
        <p:xfrm>
          <a:off x="3260725" y="6305550"/>
          <a:ext cx="2232025" cy="219075"/>
        </p:xfrm>
        <a:graphic>
          <a:graphicData uri="http://schemas.openxmlformats.org/presentationml/2006/ole">
            <mc:AlternateContent xmlns:mc="http://schemas.openxmlformats.org/markup-compatibility/2006">
              <mc:Choice xmlns:v="urn:schemas-microsoft-com:vml" Requires="v">
                <p:oleObj spid="_x0000_s66586" name="Image" r:id="rId15" imgW="10666667" imgH="1053597" progId="Photoshop.Image.8">
                  <p:embed/>
                </p:oleObj>
              </mc:Choice>
              <mc:Fallback>
                <p:oleObj name="Image" r:id="rId15" imgW="10666667" imgH="1053597" progId="Photoshop.Image.8">
                  <p:embed/>
                  <p:pic>
                    <p:nvPicPr>
                      <p:cNvPr id="0" name="Object 1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260725" y="6305550"/>
                        <a:ext cx="2232025" cy="21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3"/>
          </p:nvPr>
        </p:nvSpPr>
        <p:spPr/>
        <p:txBody>
          <a:bodyPr/>
          <a:lstStyle/>
          <a:p>
            <a:r>
              <a:rPr lang="en-US"/>
              <a:t>American Chemical Society</a:t>
            </a:r>
          </a:p>
        </p:txBody>
      </p:sp>
      <p:sp>
        <p:nvSpPr>
          <p:cNvPr id="8196" name="Rectangle 4"/>
          <p:cNvSpPr>
            <a:spLocks noGrp="1" noChangeArrowheads="1"/>
          </p:cNvSpPr>
          <p:nvPr>
            <p:ph type="ctrTitle"/>
          </p:nvPr>
        </p:nvSpPr>
        <p:spPr/>
        <p:txBody>
          <a:bodyPr/>
          <a:lstStyle/>
          <a:p>
            <a:r>
              <a:rPr lang="en-US" dirty="0" smtClean="0"/>
              <a:t>Student Skills for Success</a:t>
            </a:r>
            <a:endParaRPr lang="en-US" dirty="0"/>
          </a:p>
        </p:txBody>
      </p:sp>
      <p:sp>
        <p:nvSpPr>
          <p:cNvPr id="8197" name="Rectangle 5"/>
          <p:cNvSpPr>
            <a:spLocks noGrp="1" noChangeArrowheads="1"/>
          </p:cNvSpPr>
          <p:nvPr>
            <p:ph type="subTitle" idx="1"/>
          </p:nvPr>
        </p:nvSpPr>
        <p:spPr>
          <a:xfrm>
            <a:off x="827088" y="4953000"/>
            <a:ext cx="5329237" cy="1600200"/>
          </a:xfrm>
        </p:spPr>
        <p:txBody>
          <a:bodyPr/>
          <a:lstStyle/>
          <a:p>
            <a:r>
              <a:rPr lang="en-US" sz="2000" dirty="0" smtClean="0"/>
              <a:t>SPONSORS</a:t>
            </a:r>
            <a:endParaRPr lang="en-US" sz="2000" dirty="0" smtClean="0"/>
          </a:p>
          <a:p>
            <a:r>
              <a:rPr lang="en-US" sz="2000" dirty="0" smtClean="0"/>
              <a:t>VENUE, LOCATION</a:t>
            </a:r>
            <a:r>
              <a:rPr lang="en-US" sz="2000" dirty="0" smtClean="0"/>
              <a:t/>
            </a:r>
            <a:br>
              <a:rPr lang="en-US" sz="2000" dirty="0" smtClean="0"/>
            </a:br>
            <a:r>
              <a:rPr lang="en-US" sz="2000" dirty="0" smtClean="0"/>
              <a:t>DATE</a:t>
            </a:r>
            <a:endParaRPr lang="en-US" sz="2000" dirty="0"/>
          </a:p>
        </p:txBody>
      </p:sp>
    </p:spTree>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American Chemical Society</a:t>
            </a:r>
          </a:p>
        </p:txBody>
      </p:sp>
      <p:sp>
        <p:nvSpPr>
          <p:cNvPr id="5" name="Slide Number Placeholder 4"/>
          <p:cNvSpPr>
            <a:spLocks noGrp="1"/>
          </p:cNvSpPr>
          <p:nvPr>
            <p:ph type="sldNum" sz="quarter" idx="11"/>
          </p:nvPr>
        </p:nvSpPr>
        <p:spPr/>
        <p:txBody>
          <a:bodyPr/>
          <a:lstStyle/>
          <a:p>
            <a:fld id="{4B08D13F-80DF-483D-BC5C-DBE67CB48D43}" type="slidenum">
              <a:rPr lang="en-US"/>
              <a:pPr/>
              <a:t>2</a:t>
            </a:fld>
            <a:endParaRPr lang="en-US"/>
          </a:p>
        </p:txBody>
      </p:sp>
      <p:sp>
        <p:nvSpPr>
          <p:cNvPr id="15362" name="Rectangle 2"/>
          <p:cNvSpPr>
            <a:spLocks noGrp="1" noChangeArrowheads="1"/>
          </p:cNvSpPr>
          <p:nvPr>
            <p:ph type="title"/>
          </p:nvPr>
        </p:nvSpPr>
        <p:spPr/>
        <p:txBody>
          <a:bodyPr/>
          <a:lstStyle/>
          <a:p>
            <a:r>
              <a:rPr lang="en-US" dirty="0" smtClean="0"/>
              <a:t>Meet &amp; Greet Challenge</a:t>
            </a:r>
            <a:endParaRPr lang="en-US" dirty="0"/>
          </a:p>
        </p:txBody>
      </p:sp>
      <p:sp>
        <p:nvSpPr>
          <p:cNvPr id="15363" name="Rectangle 3"/>
          <p:cNvSpPr>
            <a:spLocks noGrp="1" noChangeArrowheads="1"/>
          </p:cNvSpPr>
          <p:nvPr>
            <p:ph type="body" idx="1"/>
          </p:nvPr>
        </p:nvSpPr>
        <p:spPr>
          <a:xfrm>
            <a:off x="838200" y="1524000"/>
            <a:ext cx="7859712" cy="2112962"/>
          </a:xfrm>
        </p:spPr>
        <p:txBody>
          <a:bodyPr/>
          <a:lstStyle/>
          <a:p>
            <a:r>
              <a:rPr lang="en-US" sz="2000" dirty="0" smtClean="0"/>
              <a:t>Meet </a:t>
            </a:r>
            <a:r>
              <a:rPr lang="en-US" sz="2000" dirty="0"/>
              <a:t>10 new </a:t>
            </a:r>
            <a:r>
              <a:rPr lang="en-US" sz="2000" dirty="0" smtClean="0"/>
              <a:t>people</a:t>
            </a:r>
          </a:p>
          <a:p>
            <a:r>
              <a:rPr lang="en-US" sz="2000" dirty="0" smtClean="0"/>
              <a:t>Have them sign your card</a:t>
            </a:r>
          </a:p>
          <a:p>
            <a:r>
              <a:rPr lang="en-US" sz="2000" dirty="0" smtClean="0"/>
              <a:t>Submit number to desk for door prize drawing</a:t>
            </a:r>
          </a:p>
          <a:p>
            <a:r>
              <a:rPr lang="en-US" sz="2000" dirty="0" smtClean="0"/>
              <a:t>Some questions to try:</a:t>
            </a:r>
          </a:p>
        </p:txBody>
      </p:sp>
      <p:sp>
        <p:nvSpPr>
          <p:cNvPr id="6" name="Rectangle 3"/>
          <p:cNvSpPr txBox="1">
            <a:spLocks noChangeArrowheads="1"/>
          </p:cNvSpPr>
          <p:nvPr/>
        </p:nvSpPr>
        <p:spPr bwMode="auto">
          <a:xfrm>
            <a:off x="609600" y="3276600"/>
            <a:ext cx="4114800" cy="313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342900" indent="-342900" algn="l" rtl="0" eaLnBrk="1" fontAlgn="base" hangingPunct="1">
              <a:spcBef>
                <a:spcPct val="10000"/>
              </a:spcBef>
              <a:spcAft>
                <a:spcPct val="40000"/>
              </a:spcAft>
              <a:buChar char="•"/>
              <a:defRPr sz="2400">
                <a:solidFill>
                  <a:srgbClr val="0039A6"/>
                </a:solidFill>
                <a:latin typeface="+mn-lt"/>
                <a:ea typeface="+mn-ea"/>
                <a:cs typeface="+mn-cs"/>
              </a:defRPr>
            </a:lvl1pPr>
            <a:lvl2pPr marL="742950" indent="-285750" algn="l" rtl="0" eaLnBrk="1" fontAlgn="base" hangingPunct="1">
              <a:spcBef>
                <a:spcPct val="10000"/>
              </a:spcBef>
              <a:spcAft>
                <a:spcPct val="40000"/>
              </a:spcAft>
              <a:buChar char="–"/>
              <a:defRPr sz="2000">
                <a:solidFill>
                  <a:srgbClr val="0039A6"/>
                </a:solidFill>
                <a:latin typeface="+mn-lt"/>
              </a:defRPr>
            </a:lvl2pPr>
            <a:lvl3pPr marL="1143000" indent="-228600" algn="l" rtl="0" eaLnBrk="1" fontAlgn="base" hangingPunct="1">
              <a:spcBef>
                <a:spcPct val="10000"/>
              </a:spcBef>
              <a:spcAft>
                <a:spcPct val="40000"/>
              </a:spcAft>
              <a:buChar char="•"/>
              <a:defRPr sz="1800">
                <a:solidFill>
                  <a:srgbClr val="0039A6"/>
                </a:solidFill>
                <a:latin typeface="+mn-lt"/>
              </a:defRPr>
            </a:lvl3pPr>
            <a:lvl4pPr marL="1600200" indent="-228600" algn="l" rtl="0" eaLnBrk="1" fontAlgn="base" hangingPunct="1">
              <a:spcBef>
                <a:spcPct val="10000"/>
              </a:spcBef>
              <a:spcAft>
                <a:spcPct val="40000"/>
              </a:spcAft>
              <a:buChar char="–"/>
              <a:defRPr sz="1600">
                <a:solidFill>
                  <a:srgbClr val="0039A6"/>
                </a:solidFill>
                <a:latin typeface="+mn-lt"/>
              </a:defRPr>
            </a:lvl4pPr>
            <a:lvl5pPr marL="2057400" indent="-228600" algn="l" rtl="0" eaLnBrk="1" fontAlgn="base" hangingPunct="1">
              <a:spcBef>
                <a:spcPct val="10000"/>
              </a:spcBef>
              <a:spcAft>
                <a:spcPct val="40000"/>
              </a:spcAft>
              <a:buChar char="»"/>
              <a:defRPr sz="1400">
                <a:solidFill>
                  <a:srgbClr val="0039A6"/>
                </a:solidFill>
                <a:latin typeface="+mn-lt"/>
              </a:defRPr>
            </a:lvl5pPr>
            <a:lvl6pPr marL="2514600" indent="-228600" algn="l" rtl="0" eaLnBrk="1" fontAlgn="base" hangingPunct="1">
              <a:spcBef>
                <a:spcPct val="10000"/>
              </a:spcBef>
              <a:spcAft>
                <a:spcPct val="40000"/>
              </a:spcAft>
              <a:buChar char="»"/>
              <a:defRPr sz="1400">
                <a:solidFill>
                  <a:srgbClr val="0039A6"/>
                </a:solidFill>
                <a:latin typeface="+mn-lt"/>
              </a:defRPr>
            </a:lvl6pPr>
            <a:lvl7pPr marL="2971800" indent="-228600" algn="l" rtl="0" eaLnBrk="1" fontAlgn="base" hangingPunct="1">
              <a:spcBef>
                <a:spcPct val="10000"/>
              </a:spcBef>
              <a:spcAft>
                <a:spcPct val="40000"/>
              </a:spcAft>
              <a:buChar char="»"/>
              <a:defRPr sz="1400">
                <a:solidFill>
                  <a:srgbClr val="0039A6"/>
                </a:solidFill>
                <a:latin typeface="+mn-lt"/>
              </a:defRPr>
            </a:lvl7pPr>
            <a:lvl8pPr marL="3429000" indent="-228600" algn="l" rtl="0" eaLnBrk="1" fontAlgn="base" hangingPunct="1">
              <a:spcBef>
                <a:spcPct val="10000"/>
              </a:spcBef>
              <a:spcAft>
                <a:spcPct val="40000"/>
              </a:spcAft>
              <a:buChar char="»"/>
              <a:defRPr sz="1400">
                <a:solidFill>
                  <a:srgbClr val="0039A6"/>
                </a:solidFill>
                <a:latin typeface="+mn-lt"/>
              </a:defRPr>
            </a:lvl8pPr>
            <a:lvl9pPr marL="3886200" indent="-228600" algn="l" rtl="0" eaLnBrk="1" fontAlgn="base" hangingPunct="1">
              <a:spcBef>
                <a:spcPct val="10000"/>
              </a:spcBef>
              <a:spcAft>
                <a:spcPct val="40000"/>
              </a:spcAft>
              <a:buChar char="»"/>
              <a:defRPr sz="1400">
                <a:solidFill>
                  <a:srgbClr val="0039A6"/>
                </a:solidFill>
                <a:latin typeface="+mn-lt"/>
              </a:defRPr>
            </a:lvl9pPr>
          </a:lstStyle>
          <a:p>
            <a:pPr lvl="1"/>
            <a:r>
              <a:rPr lang="en-US" sz="1800" dirty="0" smtClean="0"/>
              <a:t>What do you do/study? </a:t>
            </a:r>
          </a:p>
          <a:p>
            <a:pPr lvl="1"/>
            <a:r>
              <a:rPr lang="en-US" sz="1800" dirty="0" smtClean="0"/>
              <a:t>What is the most exciting thing going on right now?</a:t>
            </a:r>
          </a:p>
          <a:p>
            <a:pPr lvl="1"/>
            <a:r>
              <a:rPr lang="en-US" sz="1800" dirty="0" smtClean="0"/>
              <a:t>What is the most interesting thing you’ve heard at WRM?</a:t>
            </a:r>
          </a:p>
          <a:p>
            <a:pPr lvl="1"/>
            <a:r>
              <a:rPr lang="en-US" sz="1800" dirty="0" smtClean="0"/>
              <a:t>What challenges are you facing at work/school?</a:t>
            </a:r>
          </a:p>
          <a:p>
            <a:pPr lvl="1"/>
            <a:r>
              <a:rPr lang="en-US" sz="1800" dirty="0"/>
              <a:t>How did you get to your current position? </a:t>
            </a:r>
          </a:p>
          <a:p>
            <a:pPr marL="457200" lvl="1" indent="0">
              <a:buNone/>
            </a:pPr>
            <a:endParaRPr lang="en-US" sz="1800" dirty="0" smtClean="0"/>
          </a:p>
        </p:txBody>
      </p:sp>
      <p:sp>
        <p:nvSpPr>
          <p:cNvPr id="7" name="Rectangle 3"/>
          <p:cNvSpPr txBox="1">
            <a:spLocks noChangeArrowheads="1"/>
          </p:cNvSpPr>
          <p:nvPr/>
        </p:nvSpPr>
        <p:spPr bwMode="auto">
          <a:xfrm>
            <a:off x="4724400" y="3276600"/>
            <a:ext cx="4191000" cy="313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342900" indent="-342900" algn="l" rtl="0" eaLnBrk="1" fontAlgn="base" hangingPunct="1">
              <a:spcBef>
                <a:spcPct val="10000"/>
              </a:spcBef>
              <a:spcAft>
                <a:spcPct val="40000"/>
              </a:spcAft>
              <a:buChar char="•"/>
              <a:defRPr sz="2400">
                <a:solidFill>
                  <a:srgbClr val="0039A6"/>
                </a:solidFill>
                <a:latin typeface="+mn-lt"/>
                <a:ea typeface="+mn-ea"/>
                <a:cs typeface="+mn-cs"/>
              </a:defRPr>
            </a:lvl1pPr>
            <a:lvl2pPr marL="742950" indent="-285750" algn="l" rtl="0" eaLnBrk="1" fontAlgn="base" hangingPunct="1">
              <a:spcBef>
                <a:spcPct val="10000"/>
              </a:spcBef>
              <a:spcAft>
                <a:spcPct val="40000"/>
              </a:spcAft>
              <a:buChar char="–"/>
              <a:defRPr sz="2000">
                <a:solidFill>
                  <a:srgbClr val="0039A6"/>
                </a:solidFill>
                <a:latin typeface="+mn-lt"/>
              </a:defRPr>
            </a:lvl2pPr>
            <a:lvl3pPr marL="1143000" indent="-228600" algn="l" rtl="0" eaLnBrk="1" fontAlgn="base" hangingPunct="1">
              <a:spcBef>
                <a:spcPct val="10000"/>
              </a:spcBef>
              <a:spcAft>
                <a:spcPct val="40000"/>
              </a:spcAft>
              <a:buChar char="•"/>
              <a:defRPr sz="1800">
                <a:solidFill>
                  <a:srgbClr val="0039A6"/>
                </a:solidFill>
                <a:latin typeface="+mn-lt"/>
              </a:defRPr>
            </a:lvl3pPr>
            <a:lvl4pPr marL="1600200" indent="-228600" algn="l" rtl="0" eaLnBrk="1" fontAlgn="base" hangingPunct="1">
              <a:spcBef>
                <a:spcPct val="10000"/>
              </a:spcBef>
              <a:spcAft>
                <a:spcPct val="40000"/>
              </a:spcAft>
              <a:buChar char="–"/>
              <a:defRPr sz="1600">
                <a:solidFill>
                  <a:srgbClr val="0039A6"/>
                </a:solidFill>
                <a:latin typeface="+mn-lt"/>
              </a:defRPr>
            </a:lvl4pPr>
            <a:lvl5pPr marL="2057400" indent="-228600" algn="l" rtl="0" eaLnBrk="1" fontAlgn="base" hangingPunct="1">
              <a:spcBef>
                <a:spcPct val="10000"/>
              </a:spcBef>
              <a:spcAft>
                <a:spcPct val="40000"/>
              </a:spcAft>
              <a:buChar char="»"/>
              <a:defRPr sz="1400">
                <a:solidFill>
                  <a:srgbClr val="0039A6"/>
                </a:solidFill>
                <a:latin typeface="+mn-lt"/>
              </a:defRPr>
            </a:lvl5pPr>
            <a:lvl6pPr marL="2514600" indent="-228600" algn="l" rtl="0" eaLnBrk="1" fontAlgn="base" hangingPunct="1">
              <a:spcBef>
                <a:spcPct val="10000"/>
              </a:spcBef>
              <a:spcAft>
                <a:spcPct val="40000"/>
              </a:spcAft>
              <a:buChar char="»"/>
              <a:defRPr sz="1400">
                <a:solidFill>
                  <a:srgbClr val="0039A6"/>
                </a:solidFill>
                <a:latin typeface="+mn-lt"/>
              </a:defRPr>
            </a:lvl6pPr>
            <a:lvl7pPr marL="2971800" indent="-228600" algn="l" rtl="0" eaLnBrk="1" fontAlgn="base" hangingPunct="1">
              <a:spcBef>
                <a:spcPct val="10000"/>
              </a:spcBef>
              <a:spcAft>
                <a:spcPct val="40000"/>
              </a:spcAft>
              <a:buChar char="»"/>
              <a:defRPr sz="1400">
                <a:solidFill>
                  <a:srgbClr val="0039A6"/>
                </a:solidFill>
                <a:latin typeface="+mn-lt"/>
              </a:defRPr>
            </a:lvl7pPr>
            <a:lvl8pPr marL="3429000" indent="-228600" algn="l" rtl="0" eaLnBrk="1" fontAlgn="base" hangingPunct="1">
              <a:spcBef>
                <a:spcPct val="10000"/>
              </a:spcBef>
              <a:spcAft>
                <a:spcPct val="40000"/>
              </a:spcAft>
              <a:buChar char="»"/>
              <a:defRPr sz="1400">
                <a:solidFill>
                  <a:srgbClr val="0039A6"/>
                </a:solidFill>
                <a:latin typeface="+mn-lt"/>
              </a:defRPr>
            </a:lvl8pPr>
            <a:lvl9pPr marL="3886200" indent="-228600" algn="l" rtl="0" eaLnBrk="1" fontAlgn="base" hangingPunct="1">
              <a:spcBef>
                <a:spcPct val="10000"/>
              </a:spcBef>
              <a:spcAft>
                <a:spcPct val="40000"/>
              </a:spcAft>
              <a:buChar char="»"/>
              <a:defRPr sz="1400">
                <a:solidFill>
                  <a:srgbClr val="0039A6"/>
                </a:solidFill>
                <a:latin typeface="+mn-lt"/>
              </a:defRPr>
            </a:lvl9pPr>
          </a:lstStyle>
          <a:p>
            <a:pPr lvl="1"/>
            <a:r>
              <a:rPr lang="en-US" sz="1800" dirty="0" smtClean="0"/>
              <a:t>What </a:t>
            </a:r>
            <a:r>
              <a:rPr lang="en-US" sz="1800" dirty="0"/>
              <a:t>is the strangest or funniest thing that happened to you at work/school? </a:t>
            </a:r>
          </a:p>
          <a:p>
            <a:pPr lvl="1"/>
            <a:r>
              <a:rPr lang="en-US" sz="1800" dirty="0" smtClean="0"/>
              <a:t>What </a:t>
            </a:r>
            <a:r>
              <a:rPr lang="en-US" sz="1800" dirty="0"/>
              <a:t>characteristics do you value most in in your colleagues?</a:t>
            </a:r>
          </a:p>
          <a:p>
            <a:pPr lvl="1"/>
            <a:r>
              <a:rPr lang="en-US" sz="1800" dirty="0" smtClean="0"/>
              <a:t>If you could do any job in the world, what would you do?</a:t>
            </a:r>
          </a:p>
          <a:p>
            <a:pPr lvl="1"/>
            <a:r>
              <a:rPr lang="en-US" sz="1800" dirty="0" smtClean="0"/>
              <a:t>Others?</a:t>
            </a:r>
          </a:p>
          <a:p>
            <a:pPr lvl="1"/>
            <a:endParaRPr lang="en-US" sz="1800" dirty="0"/>
          </a:p>
        </p:txBody>
      </p:sp>
    </p:spTree>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we here today?</a:t>
            </a:r>
            <a:endParaRPr lang="en-US" dirty="0"/>
          </a:p>
        </p:txBody>
      </p:sp>
      <p:sp>
        <p:nvSpPr>
          <p:cNvPr id="4" name="Footer Placeholder 3"/>
          <p:cNvSpPr>
            <a:spLocks noGrp="1"/>
          </p:cNvSpPr>
          <p:nvPr>
            <p:ph type="ftr" sz="quarter" idx="10"/>
          </p:nvPr>
        </p:nvSpPr>
        <p:spPr/>
        <p:txBody>
          <a:bodyPr/>
          <a:lstStyle/>
          <a:p>
            <a:r>
              <a:rPr lang="en-US" smtClean="0"/>
              <a:t>American Chemical Society</a:t>
            </a:r>
            <a:endParaRPr lang="en-US"/>
          </a:p>
        </p:txBody>
      </p:sp>
      <p:sp>
        <p:nvSpPr>
          <p:cNvPr id="5" name="Slide Number Placeholder 4"/>
          <p:cNvSpPr>
            <a:spLocks noGrp="1"/>
          </p:cNvSpPr>
          <p:nvPr>
            <p:ph type="sldNum" sz="quarter" idx="11"/>
          </p:nvPr>
        </p:nvSpPr>
        <p:spPr/>
        <p:txBody>
          <a:bodyPr/>
          <a:lstStyle/>
          <a:p>
            <a:fld id="{B4E97AEA-FEB7-4DEC-B672-1D0BC79CE390}" type="slidenum">
              <a:rPr lang="en-US" smtClean="0"/>
              <a:pPr/>
              <a:t>3</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425811119"/>
              </p:ext>
            </p:extLst>
          </p:nvPr>
        </p:nvGraphicFramePr>
        <p:xfrm>
          <a:off x="955431" y="1828801"/>
          <a:ext cx="7848600" cy="3429000"/>
        </p:xfrm>
        <a:graphic>
          <a:graphicData uri="http://schemas.openxmlformats.org/drawingml/2006/table">
            <a:tbl>
              <a:tblPr firstRow="1" bandRow="1">
                <a:tableStyleId>{F5AB1C69-6EDB-4FF4-983F-18BD219EF322}</a:tableStyleId>
              </a:tblPr>
              <a:tblGrid>
                <a:gridCol w="839324"/>
                <a:gridCol w="7009276"/>
              </a:tblGrid>
              <a:tr h="553065">
                <a:tc>
                  <a:txBody>
                    <a:bodyPr/>
                    <a:lstStyle/>
                    <a:p>
                      <a:r>
                        <a:rPr lang="en-US" sz="2400" b="0" dirty="0" smtClean="0">
                          <a:solidFill>
                            <a:srgbClr val="0039A6"/>
                          </a:solidFill>
                          <a:latin typeface="Arial Rounded MT Bold" pitchFamily="34" charset="0"/>
                        </a:rPr>
                        <a:t>42%</a:t>
                      </a:r>
                      <a:endParaRPr lang="en-US" sz="2400" b="0" dirty="0">
                        <a:solidFill>
                          <a:srgbClr val="0039A6"/>
                        </a:solidFill>
                        <a:latin typeface="Arial Rounded MT Bold" pitchFamily="34" charset="0"/>
                      </a:endParaRPr>
                    </a:p>
                  </a:txBody>
                  <a:tcPr/>
                </a:tc>
                <a:tc>
                  <a:txBody>
                    <a:bodyPr/>
                    <a:lstStyle/>
                    <a:p>
                      <a:r>
                        <a:rPr lang="en-US" b="0" dirty="0" smtClean="0">
                          <a:solidFill>
                            <a:schemeClr val="tx1"/>
                          </a:solidFill>
                        </a:rPr>
                        <a:t>Employers who agree</a:t>
                      </a:r>
                      <a:r>
                        <a:rPr lang="en-US" b="0" baseline="0" dirty="0" smtClean="0">
                          <a:solidFill>
                            <a:schemeClr val="tx1"/>
                          </a:solidFill>
                        </a:rPr>
                        <a:t> new hires are adequately prepared </a:t>
                      </a:r>
                      <a:endParaRPr lang="en-US" b="0" dirty="0">
                        <a:solidFill>
                          <a:schemeClr val="tx1"/>
                        </a:solidFill>
                      </a:endParaRPr>
                    </a:p>
                  </a:txBody>
                  <a:tcPr/>
                </a:tc>
              </a:tr>
              <a:tr h="774290">
                <a:tc>
                  <a:txBody>
                    <a:bodyPr/>
                    <a:lstStyle/>
                    <a:p>
                      <a:r>
                        <a:rPr lang="en-US" sz="2400" b="0" dirty="0" smtClean="0">
                          <a:solidFill>
                            <a:srgbClr val="0039A6"/>
                          </a:solidFill>
                          <a:latin typeface="Arial Rounded MT Bold" pitchFamily="34" charset="0"/>
                        </a:rPr>
                        <a:t>45%</a:t>
                      </a:r>
                      <a:endParaRPr lang="en-US" sz="2400" b="0" dirty="0">
                        <a:solidFill>
                          <a:srgbClr val="0039A6"/>
                        </a:solidFill>
                        <a:latin typeface="Arial Rounded MT Bold" pitchFamily="34" charset="0"/>
                      </a:endParaRPr>
                    </a:p>
                  </a:txBody>
                  <a:tcPr/>
                </a:tc>
                <a:tc>
                  <a:txBody>
                    <a:bodyPr/>
                    <a:lstStyle/>
                    <a:p>
                      <a:r>
                        <a:rPr lang="en-US" b="0" dirty="0" smtClean="0">
                          <a:solidFill>
                            <a:schemeClr val="tx1"/>
                          </a:solidFill>
                        </a:rPr>
                        <a:t>Newly-employed</a:t>
                      </a:r>
                      <a:r>
                        <a:rPr lang="en-US" b="0" baseline="0" dirty="0" smtClean="0">
                          <a:solidFill>
                            <a:schemeClr val="tx1"/>
                          </a:solidFill>
                        </a:rPr>
                        <a:t> g</a:t>
                      </a:r>
                      <a:r>
                        <a:rPr lang="en-US" b="0" dirty="0" smtClean="0">
                          <a:solidFill>
                            <a:schemeClr val="tx1"/>
                          </a:solidFill>
                        </a:rPr>
                        <a:t>raduates who agree</a:t>
                      </a:r>
                      <a:r>
                        <a:rPr lang="en-US" b="0" baseline="0" dirty="0" smtClean="0">
                          <a:solidFill>
                            <a:schemeClr val="tx1"/>
                          </a:solidFill>
                        </a:rPr>
                        <a:t> they have been adequately prepared</a:t>
                      </a:r>
                    </a:p>
                  </a:txBody>
                  <a:tcPr/>
                </a:tc>
              </a:tr>
              <a:tr h="553065">
                <a:tc>
                  <a:txBody>
                    <a:bodyPr/>
                    <a:lstStyle/>
                    <a:p>
                      <a:r>
                        <a:rPr lang="en-US" sz="2400" b="0" dirty="0" smtClean="0">
                          <a:solidFill>
                            <a:srgbClr val="0039A6"/>
                          </a:solidFill>
                          <a:latin typeface="Arial Rounded MT Bold" pitchFamily="34" charset="0"/>
                        </a:rPr>
                        <a:t>72%</a:t>
                      </a:r>
                      <a:endParaRPr lang="en-US" sz="2400" b="0" dirty="0">
                        <a:solidFill>
                          <a:srgbClr val="0039A6"/>
                        </a:solidFill>
                        <a:latin typeface="Arial Rounded MT Bold" pitchFamily="34" charset="0"/>
                      </a:endParaRPr>
                    </a:p>
                  </a:txBody>
                  <a:tcPr/>
                </a:tc>
                <a:tc>
                  <a:txBody>
                    <a:bodyPr/>
                    <a:lstStyle/>
                    <a:p>
                      <a:r>
                        <a:rPr lang="en-US" b="0" dirty="0" smtClean="0">
                          <a:solidFill>
                            <a:schemeClr val="tx1"/>
                          </a:solidFill>
                        </a:rPr>
                        <a:t>Educators</a:t>
                      </a:r>
                      <a:r>
                        <a:rPr lang="en-US" b="0" baseline="0" dirty="0" smtClean="0">
                          <a:solidFill>
                            <a:schemeClr val="tx1"/>
                          </a:solidFill>
                        </a:rPr>
                        <a:t> who agree their students are adequately prepared </a:t>
                      </a:r>
                      <a:endParaRPr lang="en-US" b="0" dirty="0">
                        <a:solidFill>
                          <a:schemeClr val="tx1"/>
                        </a:solidFill>
                      </a:endParaRPr>
                    </a:p>
                  </a:txBody>
                  <a:tcPr/>
                </a:tc>
              </a:tr>
              <a:tr h="774290">
                <a:tc>
                  <a:txBody>
                    <a:bodyPr/>
                    <a:lstStyle/>
                    <a:p>
                      <a:r>
                        <a:rPr lang="en-US" sz="2400" b="0" dirty="0" smtClean="0">
                          <a:solidFill>
                            <a:srgbClr val="0039A6"/>
                          </a:solidFill>
                          <a:latin typeface="Arial Rounded MT Bold" pitchFamily="34" charset="0"/>
                        </a:rPr>
                        <a:t>&lt; ½ </a:t>
                      </a:r>
                      <a:endParaRPr lang="en-US" sz="2400" b="0" dirty="0">
                        <a:solidFill>
                          <a:srgbClr val="0039A6"/>
                        </a:solidFill>
                        <a:latin typeface="Arial Rounded MT Bold" pitchFamily="34" charset="0"/>
                      </a:endParaRPr>
                    </a:p>
                  </a:txBody>
                  <a:tcPr/>
                </a:tc>
                <a:tc>
                  <a:txBody>
                    <a:bodyPr/>
                    <a:lstStyle/>
                    <a:p>
                      <a:r>
                        <a:rPr lang="en-US" b="0" dirty="0" smtClean="0">
                          <a:solidFill>
                            <a:schemeClr val="tx1"/>
                          </a:solidFill>
                        </a:rPr>
                        <a:t>Graduates who felt</a:t>
                      </a:r>
                      <a:r>
                        <a:rPr lang="en-US" b="0" baseline="0" dirty="0" smtClean="0">
                          <a:solidFill>
                            <a:schemeClr val="tx1"/>
                          </a:solidFill>
                        </a:rPr>
                        <a:t> they had a good understanding of their career options</a:t>
                      </a:r>
                      <a:endParaRPr lang="en-US" b="0" dirty="0">
                        <a:solidFill>
                          <a:schemeClr val="tx1"/>
                        </a:solidFill>
                      </a:endParaRPr>
                    </a:p>
                  </a:txBody>
                  <a:tcPr/>
                </a:tc>
              </a:tr>
              <a:tr h="774290">
                <a:tc>
                  <a:txBody>
                    <a:bodyPr/>
                    <a:lstStyle/>
                    <a:p>
                      <a:r>
                        <a:rPr lang="en-US" sz="2400" b="0" dirty="0" smtClean="0">
                          <a:solidFill>
                            <a:srgbClr val="0039A6"/>
                          </a:solidFill>
                          <a:latin typeface="Arial Rounded MT Bold" pitchFamily="34" charset="0"/>
                        </a:rPr>
                        <a:t>~⅓</a:t>
                      </a:r>
                      <a:endParaRPr lang="en-US" sz="2400" b="0" dirty="0">
                        <a:solidFill>
                          <a:srgbClr val="0039A6"/>
                        </a:solidFill>
                        <a:latin typeface="Arial Rounded MT Bold" pitchFamily="34" charset="0"/>
                      </a:endParaRP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0" baseline="0" dirty="0" smtClean="0">
                          <a:solidFill>
                            <a:schemeClr val="tx1"/>
                          </a:solidFill>
                        </a:rPr>
                        <a:t>Educators who cannot estimate their graduates’ job placement</a:t>
                      </a:r>
                      <a:endParaRPr lang="en-US" b="0" dirty="0" smtClean="0">
                        <a:solidFill>
                          <a:schemeClr val="tx1"/>
                        </a:solidFill>
                      </a:endParaRPr>
                    </a:p>
                    <a:p>
                      <a:pPr marL="285750" indent="-285750">
                        <a:buFont typeface="Arial" pitchFamily="34" charset="0"/>
                        <a:buChar char="•"/>
                      </a:pPr>
                      <a:r>
                        <a:rPr lang="en-US" b="0" dirty="0" smtClean="0">
                          <a:solidFill>
                            <a:schemeClr val="tx1"/>
                          </a:solidFill>
                        </a:rPr>
                        <a:t>Employers</a:t>
                      </a:r>
                      <a:r>
                        <a:rPr lang="en-US" b="0" baseline="0" dirty="0" smtClean="0">
                          <a:solidFill>
                            <a:schemeClr val="tx1"/>
                          </a:solidFill>
                        </a:rPr>
                        <a:t> who never communicate with educators</a:t>
                      </a:r>
                    </a:p>
                  </a:txBody>
                  <a:tcPr/>
                </a:tc>
              </a:tr>
            </a:tbl>
          </a:graphicData>
        </a:graphic>
      </p:graphicFrame>
      <p:sp>
        <p:nvSpPr>
          <p:cNvPr id="7" name="TextBox 6"/>
          <p:cNvSpPr txBox="1"/>
          <p:nvPr/>
        </p:nvSpPr>
        <p:spPr>
          <a:xfrm>
            <a:off x="838200" y="5562600"/>
            <a:ext cx="7795846" cy="1077218"/>
          </a:xfrm>
          <a:prstGeom prst="rect">
            <a:avLst/>
          </a:prstGeom>
          <a:noFill/>
        </p:spPr>
        <p:txBody>
          <a:bodyPr wrap="square" rtlCol="0">
            <a:spAutoFit/>
          </a:bodyPr>
          <a:lstStyle/>
          <a:p>
            <a:r>
              <a:rPr lang="en-US" sz="1600" dirty="0" smtClean="0"/>
              <a:t>M. </a:t>
            </a:r>
            <a:r>
              <a:rPr lang="en-US" sz="1600" dirty="0" err="1"/>
              <a:t>Mourshed</a:t>
            </a:r>
            <a:r>
              <a:rPr lang="en-US" sz="1600" dirty="0"/>
              <a:t>, </a:t>
            </a:r>
            <a:r>
              <a:rPr lang="en-US" sz="1600" dirty="0" smtClean="0"/>
              <a:t>D. </a:t>
            </a:r>
            <a:r>
              <a:rPr lang="en-US" sz="1600" dirty="0"/>
              <a:t>Farrell, and </a:t>
            </a:r>
            <a:r>
              <a:rPr lang="en-US" sz="1600" dirty="0" smtClean="0"/>
              <a:t>D. Barton. </a:t>
            </a:r>
            <a:r>
              <a:rPr lang="en-US" sz="1600" i="1" dirty="0" smtClean="0"/>
              <a:t>Education to Employment: Designing a System that Works.</a:t>
            </a:r>
            <a:r>
              <a:rPr lang="en-US" sz="1600" dirty="0"/>
              <a:t> McKinsey &amp; Company. </a:t>
            </a:r>
            <a:r>
              <a:rPr lang="en-US" sz="1600" dirty="0" smtClean="0"/>
              <a:t>http</a:t>
            </a:r>
            <a:r>
              <a:rPr lang="en-US" sz="1600" dirty="0"/>
              <a:t>://mckinseyonsociety.com/education-to-employment/report</a:t>
            </a:r>
            <a:r>
              <a:rPr lang="en-US" sz="1600" dirty="0" smtClean="0"/>
              <a:t>/ (accessed Sept 23, 2013)</a:t>
            </a:r>
            <a:endParaRPr lang="en-US" sz="1600" i="1" dirty="0"/>
          </a:p>
          <a:p>
            <a:endParaRPr lang="en-US" sz="1600" dirty="0"/>
          </a:p>
        </p:txBody>
      </p:sp>
    </p:spTree>
    <p:extLst>
      <p:ext uri="{BB962C8B-B14F-4D97-AF65-F5344CB8AC3E}">
        <p14:creationId xmlns:p14="http://schemas.microsoft.com/office/powerpoint/2010/main" val="1887111921"/>
      </p:ext>
    </p:extLst>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we doing today?</a:t>
            </a:r>
            <a:endParaRPr lang="en-US" dirty="0"/>
          </a:p>
        </p:txBody>
      </p:sp>
      <p:sp>
        <p:nvSpPr>
          <p:cNvPr id="3" name="Content Placeholder 2"/>
          <p:cNvSpPr>
            <a:spLocks noGrp="1"/>
          </p:cNvSpPr>
          <p:nvPr>
            <p:ph idx="1"/>
          </p:nvPr>
        </p:nvSpPr>
        <p:spPr/>
        <p:txBody>
          <a:bodyPr/>
          <a:lstStyle/>
          <a:p>
            <a:r>
              <a:rPr lang="en-US" sz="2000" dirty="0" smtClean="0"/>
              <a:t>“Meet &amp; Greet Challenge</a:t>
            </a:r>
            <a:r>
              <a:rPr lang="en-US" sz="2000" dirty="0" smtClean="0"/>
              <a:t>” (20 minutes)</a:t>
            </a:r>
            <a:endParaRPr lang="en-US" sz="2000" dirty="0" smtClean="0"/>
          </a:p>
          <a:p>
            <a:r>
              <a:rPr lang="en-US" sz="2000" dirty="0" smtClean="0"/>
              <a:t>Discuss (45 minutes)</a:t>
            </a:r>
            <a:endParaRPr lang="en-US" sz="2000" dirty="0" smtClean="0"/>
          </a:p>
          <a:p>
            <a:pPr lvl="1"/>
            <a:r>
              <a:rPr lang="en-US" sz="1800" dirty="0" smtClean="0"/>
              <a:t>Which skills </a:t>
            </a:r>
            <a:r>
              <a:rPr lang="en-US" sz="1800" dirty="0"/>
              <a:t>are most frequently used by chemical professionals? </a:t>
            </a:r>
            <a:endParaRPr lang="en-US" sz="1800" dirty="0" smtClean="0"/>
          </a:p>
          <a:p>
            <a:pPr lvl="1"/>
            <a:r>
              <a:rPr lang="en-US" sz="1800" dirty="0" smtClean="0"/>
              <a:t>Which skills need to be mastered for upper-level chemistry courses?</a:t>
            </a:r>
          </a:p>
          <a:p>
            <a:pPr lvl="1"/>
            <a:r>
              <a:rPr lang="en-US" sz="1800" dirty="0" smtClean="0"/>
              <a:t>What opportunities or experiences can help students master skills prior to graduation? </a:t>
            </a:r>
          </a:p>
          <a:p>
            <a:pPr lvl="1"/>
            <a:r>
              <a:rPr lang="en-US" sz="1800" dirty="0" smtClean="0"/>
              <a:t>How </a:t>
            </a:r>
            <a:r>
              <a:rPr lang="en-US" sz="1800" dirty="0"/>
              <a:t>can this conversation continue after today?  </a:t>
            </a:r>
          </a:p>
          <a:p>
            <a:r>
              <a:rPr lang="en-US" sz="2000" dirty="0" smtClean="0"/>
              <a:t>Report </a:t>
            </a:r>
            <a:r>
              <a:rPr lang="en-US" sz="2000" dirty="0" smtClean="0"/>
              <a:t>out (20 minutes)</a:t>
            </a:r>
            <a:endParaRPr lang="en-US" sz="2000" dirty="0" smtClean="0"/>
          </a:p>
          <a:p>
            <a:r>
              <a:rPr lang="en-US" sz="2000" dirty="0" smtClean="0"/>
              <a:t>Exit poll, door </a:t>
            </a:r>
            <a:r>
              <a:rPr lang="en-US" sz="2000" dirty="0" smtClean="0"/>
              <a:t>prizes (</a:t>
            </a:r>
            <a:r>
              <a:rPr lang="en-US" sz="2000" smtClean="0"/>
              <a:t>10 minutes)</a:t>
            </a:r>
            <a:endParaRPr lang="en-US" sz="2000" dirty="0"/>
          </a:p>
        </p:txBody>
      </p:sp>
      <p:sp>
        <p:nvSpPr>
          <p:cNvPr id="4" name="Footer Placeholder 3"/>
          <p:cNvSpPr>
            <a:spLocks noGrp="1"/>
          </p:cNvSpPr>
          <p:nvPr>
            <p:ph type="ftr" sz="quarter" idx="10"/>
          </p:nvPr>
        </p:nvSpPr>
        <p:spPr/>
        <p:txBody>
          <a:bodyPr/>
          <a:lstStyle/>
          <a:p>
            <a:r>
              <a:rPr lang="en-US" smtClean="0"/>
              <a:t>American Chemical Society</a:t>
            </a:r>
            <a:endParaRPr lang="en-US"/>
          </a:p>
        </p:txBody>
      </p:sp>
      <p:sp>
        <p:nvSpPr>
          <p:cNvPr id="5" name="Slide Number Placeholder 4"/>
          <p:cNvSpPr>
            <a:spLocks noGrp="1"/>
          </p:cNvSpPr>
          <p:nvPr>
            <p:ph type="sldNum" sz="quarter" idx="11"/>
          </p:nvPr>
        </p:nvSpPr>
        <p:spPr/>
        <p:txBody>
          <a:bodyPr/>
          <a:lstStyle/>
          <a:p>
            <a:fld id="{B4E97AEA-FEB7-4DEC-B672-1D0BC79CE390}" type="slidenum">
              <a:rPr lang="en-US" smtClean="0"/>
              <a:pPr/>
              <a:t>4</a:t>
            </a:fld>
            <a:endParaRPr lang="en-US"/>
          </a:p>
        </p:txBody>
      </p:sp>
    </p:spTree>
    <p:extLst>
      <p:ext uri="{BB962C8B-B14F-4D97-AF65-F5344CB8AC3E}">
        <p14:creationId xmlns:p14="http://schemas.microsoft.com/office/powerpoint/2010/main" val="159898599"/>
      </p:ext>
    </p:extLst>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3E33933-CB0F-4CC5-B7F1-915F1373D663}" type="slidenum">
              <a:rPr lang="en-US"/>
              <a:pPr/>
              <a:t>5</a:t>
            </a:fld>
            <a:endParaRPr lang="en-US"/>
          </a:p>
        </p:txBody>
      </p:sp>
      <p:sp>
        <p:nvSpPr>
          <p:cNvPr id="5" name="Footer Placeholder 4"/>
          <p:cNvSpPr>
            <a:spLocks noGrp="1"/>
          </p:cNvSpPr>
          <p:nvPr>
            <p:ph type="ftr" sz="quarter" idx="11"/>
          </p:nvPr>
        </p:nvSpPr>
        <p:spPr/>
        <p:txBody>
          <a:bodyPr/>
          <a:lstStyle/>
          <a:p>
            <a:r>
              <a:rPr lang="en-US"/>
              <a:t>American Chemical Society</a:t>
            </a:r>
          </a:p>
        </p:txBody>
      </p:sp>
      <p:sp>
        <p:nvSpPr>
          <p:cNvPr id="43010" name="Rectangle 2"/>
          <p:cNvSpPr>
            <a:spLocks noGrp="1" noChangeArrowheads="1"/>
          </p:cNvSpPr>
          <p:nvPr>
            <p:ph type="title"/>
          </p:nvPr>
        </p:nvSpPr>
        <p:spPr/>
        <p:txBody>
          <a:bodyPr/>
          <a:lstStyle/>
          <a:p>
            <a:r>
              <a:rPr lang="en-US" dirty="0" smtClean="0"/>
              <a:t>Thank you for coming!</a:t>
            </a:r>
            <a:endParaRPr lang="en-US" dirty="0"/>
          </a:p>
        </p:txBody>
      </p:sp>
      <p:sp>
        <p:nvSpPr>
          <p:cNvPr id="43011" name="Rectangle 3"/>
          <p:cNvSpPr>
            <a:spLocks noGrp="1" noChangeArrowheads="1"/>
          </p:cNvSpPr>
          <p:nvPr>
            <p:ph type="body" idx="1"/>
          </p:nvPr>
        </p:nvSpPr>
        <p:spPr/>
        <p:txBody>
          <a:bodyPr/>
          <a:lstStyle/>
          <a:p>
            <a:r>
              <a:rPr lang="en-US" dirty="0" smtClean="0"/>
              <a:t>Thanks to</a:t>
            </a:r>
          </a:p>
          <a:p>
            <a:pPr lvl="1"/>
            <a:r>
              <a:rPr lang="en-US" dirty="0" smtClean="0"/>
              <a:t>SPONSORS, OTHER SUPPORTERS</a:t>
            </a:r>
          </a:p>
          <a:p>
            <a:pPr lvl="1"/>
            <a:r>
              <a:rPr lang="en-US" dirty="0" smtClean="0"/>
              <a:t>…</a:t>
            </a:r>
            <a:r>
              <a:rPr lang="en-US" dirty="0" smtClean="0"/>
              <a:t>and you!</a:t>
            </a:r>
          </a:p>
          <a:p>
            <a:pPr lvl="1"/>
            <a:endParaRPr lang="en-US" dirty="0"/>
          </a:p>
          <a:p>
            <a:r>
              <a:rPr lang="en-US" dirty="0" smtClean="0"/>
              <a:t>Questions? Comments?</a:t>
            </a:r>
          </a:p>
          <a:p>
            <a:pPr lvl="1"/>
            <a:r>
              <a:rPr lang="en-US" dirty="0" smtClean="0"/>
              <a:t>CONTACT INFORMATION </a:t>
            </a:r>
            <a:endParaRPr lang="en-US" dirty="0"/>
          </a:p>
        </p:txBody>
      </p:sp>
    </p:spTree>
  </p:cSld>
  <p:clrMapOvr>
    <a:masterClrMapping/>
  </p:clrMapOvr>
  <p:transition spd="slow">
    <p:wipe dir="r"/>
  </p:transition>
  <p:timing>
    <p:tnLst>
      <p:par>
        <p:cTn id="1" dur="indefinite" restart="never" nodeType="tmRoot"/>
      </p:par>
    </p:tnLst>
  </p:timing>
</p:sld>
</file>

<file path=ppt/theme/theme1.xml><?xml version="1.0" encoding="utf-8"?>
<a:theme xmlns:a="http://schemas.openxmlformats.org/drawingml/2006/main" name="ACS brand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ACS brand template</Template>
  <TotalTime>613</TotalTime>
  <Words>930</Words>
  <Application>Microsoft Office PowerPoint</Application>
  <PresentationFormat>On-screen Show (4:3)</PresentationFormat>
  <Paragraphs>83</Paragraphs>
  <Slides>5</Slides>
  <Notes>4</Notes>
  <HiddenSlides>0</HiddenSlides>
  <MMClips>0</MMClips>
  <ScaleCrop>false</ScaleCrop>
  <HeadingPairs>
    <vt:vector size="6" baseType="variant">
      <vt:variant>
        <vt:lpstr>Theme</vt:lpstr>
      </vt:variant>
      <vt:variant>
        <vt:i4>4</vt:i4>
      </vt:variant>
      <vt:variant>
        <vt:lpstr>Embedded OLE Servers</vt:lpstr>
      </vt:variant>
      <vt:variant>
        <vt:i4>1</vt:i4>
      </vt:variant>
      <vt:variant>
        <vt:lpstr>Slide Titles</vt:lpstr>
      </vt:variant>
      <vt:variant>
        <vt:i4>5</vt:i4>
      </vt:variant>
    </vt:vector>
  </HeadingPairs>
  <TitlesOfParts>
    <vt:vector size="10" baseType="lpstr">
      <vt:lpstr>ACS brand template</vt:lpstr>
      <vt:lpstr>Custom Design</vt:lpstr>
      <vt:lpstr>1_Custom Design</vt:lpstr>
      <vt:lpstr>2_Custom Design</vt:lpstr>
      <vt:lpstr>Image</vt:lpstr>
      <vt:lpstr>Student Skills for Success</vt:lpstr>
      <vt:lpstr>Meet &amp; Greet Challenge</vt:lpstr>
      <vt:lpstr>Why are we here today?</vt:lpstr>
      <vt:lpstr>What are we doing today?</vt:lpstr>
      <vt:lpstr>Thank you for coming!</vt:lpstr>
    </vt:vector>
  </TitlesOfParts>
  <Company>American Chemical Society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Blake Aronson</dc:creator>
  <cp:lastModifiedBy>Blake Aronson</cp:lastModifiedBy>
  <cp:revision>17</cp:revision>
  <dcterms:created xsi:type="dcterms:W3CDTF">2013-09-20T14:05:34Z</dcterms:created>
  <dcterms:modified xsi:type="dcterms:W3CDTF">2014-01-23T20:25:16Z</dcterms:modified>
</cp:coreProperties>
</file>