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5143500" type="screen16x9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6"/>
    <a:srgbClr val="0054A6"/>
    <a:srgbClr val="FDC82F"/>
    <a:srgbClr val="FFC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3980" autoAdjust="0"/>
  </p:normalViewPr>
  <p:slideViewPr>
    <p:cSldViewPr>
      <p:cViewPr varScale="1">
        <p:scale>
          <a:sx n="82" d="100"/>
          <a:sy n="82" d="100"/>
        </p:scale>
        <p:origin x="786" y="78"/>
      </p:cViewPr>
      <p:guideLst>
        <p:guide orient="horz" pos="180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70"/>
    </p:cViewPr>
  </p:sorterViewPr>
  <p:notesViewPr>
    <p:cSldViewPr>
      <p:cViewPr varScale="1">
        <p:scale>
          <a:sx n="51" d="100"/>
          <a:sy n="51" d="100"/>
        </p:scale>
        <p:origin x="2285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DE317-82F4-4209-87FD-98D4708914A5}" type="datetimeFigureOut">
              <a:rPr lang="en-US" smtClean="0"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AB54-834D-45CF-A539-3E71434806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42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36" y="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87" y="4415790"/>
            <a:ext cx="56070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11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36" y="8830110"/>
            <a:ext cx="303794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AB8241-9BA5-5A46-B1D8-1CFB7F3386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B8241-9BA5-5A46-B1D8-1CFB7F33862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98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6986588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986588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51435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914400"/>
            <a:ext cx="169386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04672" y="1977629"/>
            <a:ext cx="5329237" cy="1913334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105275"/>
            <a:ext cx="5329237" cy="681038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04863" y="950913"/>
            <a:ext cx="2895600" cy="209550"/>
          </a:xfrm>
        </p:spPr>
        <p:txBody>
          <a:bodyPr/>
          <a:lstStyle>
            <a:lvl1pPr>
              <a:defRPr smtClean="0"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76900-0E3B-D94C-8A32-C55FE5AE6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4" y="239317"/>
            <a:ext cx="1963737" cy="43553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9" y="239317"/>
            <a:ext cx="5743575" cy="43553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7EB5-07F9-2E4F-A54B-A61D01C7A7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F825-A009-764B-886E-E225967BA46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784FE-3B3B-4245-BBC6-1DFC2966AB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29929"/>
            <a:ext cx="3852862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329929"/>
            <a:ext cx="3854450" cy="3264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A4BB-799E-554A-B774-951AF9B5C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AE5A-37CD-1849-918F-39BC088E2A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B459-BA9D-584B-8851-DE7533AEA59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BD59D-15DA-E844-9783-219C4D83C8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58742-78BA-724E-BF41-BB5D05E37F2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82598-DCB1-DC48-BEF1-B8EF8ED665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39713"/>
            <a:ext cx="5616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30325"/>
            <a:ext cx="785971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4863" y="4864100"/>
            <a:ext cx="2895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 dirty="0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4864100"/>
            <a:ext cx="17732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E4FD6D8-E3CD-AF48-818A-96BF2E166C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 flipV="1">
            <a:off x="827088" y="4781548"/>
            <a:ext cx="7859712" cy="1"/>
          </a:xfrm>
          <a:prstGeom prst="line">
            <a:avLst/>
          </a:prstGeom>
          <a:noFill/>
          <a:ln w="9525">
            <a:solidFill>
              <a:srgbClr val="0039A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1143000"/>
            <a:ext cx="342900" cy="4019550"/>
          </a:xfrm>
          <a:prstGeom prst="rect">
            <a:avLst/>
          </a:prstGeom>
          <a:solidFill>
            <a:srgbClr val="0039A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0"/>
            <a:ext cx="342900" cy="1169988"/>
          </a:xfrm>
          <a:prstGeom prst="rect">
            <a:avLst/>
          </a:prstGeom>
          <a:solidFill>
            <a:srgbClr val="FDC82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33" name="Picture 14" descr="ACS_Chemistry_for_Life_CMYK_Logo_Larg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92938" y="411163"/>
            <a:ext cx="1693862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4863" y="4864100"/>
            <a:ext cx="2895600" cy="2095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dirty="0" smtClean="0">
                <a:ea typeface="ＭＳ Ｐゴシック" pitchFamily="34" charset="-128"/>
              </a:rPr>
              <a:t>American Chemical Society</a:t>
            </a:r>
            <a:endParaRPr lang="en-GB" altLang="en-US" dirty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140BA6-C9A0-4068-A755-3B5A78152BC0}" type="slidenum">
              <a:rPr lang="en-GB" alt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>
              <a:ea typeface="ＭＳ Ｐゴシック" pitchFamily="34" charset="-128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6030912" cy="1066800"/>
          </a:xfrm>
        </p:spPr>
        <p:txBody>
          <a:bodyPr/>
          <a:lstStyle/>
          <a:p>
            <a:r>
              <a:rPr lang="en-US" sz="3200" dirty="0"/>
              <a:t>Social Media &amp; Informational Links of the Committee on Minority Affairs</a:t>
            </a:r>
            <a:endParaRPr lang="en-GB" altLang="en-US" sz="3200" dirty="0" smtClean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C301008-58ED-472D-94D0-3736A5C2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17663"/>
            <a:ext cx="8345487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en-US" sz="2400" kern="0" dirty="0" smtClean="0"/>
              <a:t>● </a:t>
            </a:r>
            <a:r>
              <a:rPr lang="en-US" altLang="en-US" sz="2400" kern="0" dirty="0" smtClean="0"/>
              <a:t>http://www.ChemDiversity.org</a:t>
            </a:r>
          </a:p>
          <a:p>
            <a:pPr marL="0" indent="0">
              <a:buFontTx/>
              <a:buNone/>
              <a:defRPr/>
            </a:pPr>
            <a:r>
              <a:rPr lang="en-US" altLang="en-US" sz="2400" kern="0" dirty="0" smtClean="0"/>
              <a:t>● www.facebook.com/ACS.CMA</a:t>
            </a:r>
          </a:p>
          <a:p>
            <a:pPr marL="0" indent="0">
              <a:buFontTx/>
              <a:buNone/>
              <a:defRPr/>
            </a:pPr>
            <a:r>
              <a:rPr lang="en-US" altLang="en-US" sz="2400" kern="0" dirty="0" smtClean="0"/>
              <a:t>● Twitter @chemdiversity</a:t>
            </a:r>
          </a:p>
          <a:p>
            <a:pPr marL="0" indent="0">
              <a:buFontTx/>
              <a:buNone/>
              <a:defRPr/>
            </a:pPr>
            <a:r>
              <a:rPr lang="en-US" altLang="en-US" sz="2400" kern="0" dirty="0" smtClean="0"/>
              <a:t>● </a:t>
            </a:r>
            <a:r>
              <a:rPr lang="en-US" altLang="en-US" sz="2400" kern="0" dirty="0" smtClean="0"/>
              <a:t>www.linkedin.com/company/chemdiversity-acs-cma</a:t>
            </a:r>
          </a:p>
          <a:p>
            <a:pPr marL="0" indent="0">
              <a:buNone/>
              <a:defRPr/>
            </a:pPr>
            <a:r>
              <a:rPr lang="en-US" altLang="en-US" sz="2400" kern="0" dirty="0"/>
              <a:t>● </a:t>
            </a:r>
            <a:r>
              <a:rPr lang="en-US" altLang="en-US" sz="2400" dirty="0" smtClean="0"/>
              <a:t>www.merriam-webster.com/words-at-play/intersectionality-meaning</a:t>
            </a:r>
            <a:endParaRPr lang="en-US" altLang="en-US" sz="2400" dirty="0"/>
          </a:p>
          <a:p>
            <a:pPr marL="0" indent="0">
              <a:buFontTx/>
              <a:buNone/>
              <a:defRPr/>
            </a:pPr>
            <a:endParaRPr lang="en-US" altLang="en-US" sz="2400" kern="0" dirty="0" smtClean="0"/>
          </a:p>
          <a:p>
            <a:pPr marL="0" indent="0">
              <a:defRPr/>
            </a:pPr>
            <a:endParaRPr lang="en-US" altLang="en-US" sz="2000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01" y="971550"/>
            <a:ext cx="3026586" cy="237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ACS powerpoint template.potx [Read-Only]" id="{A8DCFA1D-4425-435D-BA5E-8545E8A636DD}" vid="{747CD61C-71FC-4138-BA5B-9E0F0B39F87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ACS powerpoint template</Template>
  <TotalTime>2266</TotalTime>
  <Words>30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Default Design</vt:lpstr>
      <vt:lpstr>Social Media &amp; Informational Links of the Committee on Minority Affairs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Financial Results</dc:title>
  <dc:creator>Neil Pal</dc:creator>
  <cp:lastModifiedBy>Fiore-Walker, Benjamin</cp:lastModifiedBy>
  <cp:revision>303</cp:revision>
  <cp:lastPrinted>2018-07-09T13:34:57Z</cp:lastPrinted>
  <dcterms:created xsi:type="dcterms:W3CDTF">2018-02-19T16:21:02Z</dcterms:created>
  <dcterms:modified xsi:type="dcterms:W3CDTF">2018-08-21T16:56:41Z</dcterms:modified>
</cp:coreProperties>
</file>