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6"/>
  </p:notesMasterIdLst>
  <p:sldIdLst>
    <p:sldId id="256" r:id="rId5"/>
  </p:sldIdLst>
  <p:sldSz cx="9144000" cy="5143500" type="screen16x9"/>
  <p:notesSz cx="6883400" cy="10033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>
          <p15:clr>
            <a:srgbClr val="A4A3A4"/>
          </p15:clr>
        </p15:guide>
        <p15:guide id="2" pos="2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588" y="66"/>
      </p:cViewPr>
      <p:guideLst>
        <p:guide orient="horz" pos="21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" y="752475"/>
            <a:ext cx="6686550" cy="376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5675"/>
            <a:ext cx="55054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9763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529763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5AB8241-9BA5-5A46-B1D8-1CFB7F3386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33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6986588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986588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5143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7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914400"/>
            <a:ext cx="16938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04672" y="1977629"/>
            <a:ext cx="5329237" cy="1913334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9" y="4105275"/>
            <a:ext cx="5329237" cy="681038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04863" y="950913"/>
            <a:ext cx="2895600" cy="20955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6900-0E3B-D94C-8A32-C55FE5AE6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4" y="239317"/>
            <a:ext cx="1963737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9" y="239317"/>
            <a:ext cx="5743575" cy="43553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7EB5-07F9-2E4F-A54B-A61D01C7A7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71699-FDC3-BD4C-9AB0-3F7223D7AE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BBDAC-DDAE-DD45-9262-4EE772D2F3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C1CD-A9C2-F64B-AE79-D76EEE2D7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9929"/>
            <a:ext cx="403860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1AE1-91F8-2D4E-A5E7-00A0B863B7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C26B-415E-5944-A4DD-6B5BB18695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20C1-0436-314B-BC0F-9DA5B9EEE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A207-8842-D04C-916B-99BAA839B4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33B25-4559-9E4D-8BE3-1C5E9771F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F825-A009-764B-886E-E225967BA4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1C1D-A3DA-2E4E-B6C6-333582DA8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E51F1-93A3-304E-A39F-F0405BEB2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D2FD-0D0C-C340-8428-7D0AD7DF5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84FE-3B3B-4245-BBC6-1DFC2966A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9317"/>
            <a:ext cx="2057400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9317"/>
            <a:ext cx="6019800" cy="435530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329929"/>
            <a:ext cx="3852862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329929"/>
            <a:ext cx="385445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A4BB-799E-554A-B774-951AF9B5C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AE5A-37CD-1849-918F-39BC088E2A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B459-BA9D-584B-8851-DE7533AEA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D59D-15DA-E844-9783-219C4D83C8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8742-78BA-724E-BF41-BB5D05E37F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2598-DCB1-DC48-BEF1-B8EF8ED665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39713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30325"/>
            <a:ext cx="785971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863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64100"/>
            <a:ext cx="1773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E4FD6D8-E3CD-AF48-818A-96BF2E166C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804863" y="4740275"/>
            <a:ext cx="7891462" cy="46038"/>
          </a:xfrm>
          <a:prstGeom prst="line">
            <a:avLst/>
          </a:prstGeom>
          <a:noFill/>
          <a:ln w="9525">
            <a:solidFill>
              <a:srgbClr val="0039A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11"/>
          <p:cNvSpPr>
            <a:spLocks noChangeArrowheads="1"/>
          </p:cNvSpPr>
          <p:nvPr userDrawn="1"/>
        </p:nvSpPr>
        <p:spPr bwMode="auto">
          <a:xfrm>
            <a:off x="0" y="1060450"/>
            <a:ext cx="9144000" cy="40830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4848225"/>
            <a:ext cx="177323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7FAFC3-FB9E-BB42-B599-E3CA34DEE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493" name="Rectangle 13"/>
          <p:cNvSpPr>
            <a:spLocks noChangeArrowheads="1"/>
          </p:cNvSpPr>
          <p:nvPr userDrawn="1"/>
        </p:nvSpPr>
        <p:spPr bwMode="auto">
          <a:xfrm flipV="1">
            <a:off x="0" y="1022350"/>
            <a:ext cx="9144000" cy="107950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 userDrawn="1"/>
        </p:nvSpPr>
        <p:spPr bwMode="auto">
          <a:xfrm>
            <a:off x="466725" y="4786313"/>
            <a:ext cx="822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33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2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0325"/>
            <a:ext cx="8229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332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39713"/>
            <a:ext cx="5975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2560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37892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514350"/>
            <a:ext cx="43465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2286000" y="4629150"/>
            <a:ext cx="35814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0054A6"/>
                </a:solidFill>
                <a:latin typeface="+mj-lt"/>
              </a:rPr>
              <a:t>American Chemical Society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/>
              <a:t>American Chemical Society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AF720D-85D5-694A-93EB-69DB43091E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472404"/>
            <a:ext cx="3225403" cy="2624667"/>
          </a:xfrm>
        </p:spPr>
        <p:txBody>
          <a:bodyPr/>
          <a:lstStyle/>
          <a:p>
            <a:pPr marL="0" indent="0" algn="ctr">
              <a:lnSpc>
                <a:spcPct val="50000"/>
              </a:lnSpc>
              <a:spcAft>
                <a:spcPts val="1200"/>
              </a:spcAft>
              <a:buNone/>
              <a:tabLst>
                <a:tab pos="403225" algn="l"/>
              </a:tabLst>
            </a:pPr>
            <a:endParaRPr lang="en-GB" sz="2600" b="1" dirty="0" smtClean="0"/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  <a:tabLst>
                <a:tab pos="403225" algn="l"/>
              </a:tabLst>
            </a:pPr>
            <a:r>
              <a:rPr lang="en-GB" sz="2600" b="1" dirty="0" smtClean="0"/>
              <a:t>Attendee </a:t>
            </a:r>
            <a:r>
              <a:rPr lang="en-GB" sz="2600" b="1" dirty="0"/>
              <a:t>– </a:t>
            </a:r>
            <a:r>
              <a:rPr lang="en-GB" sz="2600" b="1" dirty="0" smtClean="0"/>
              <a:t>8,294</a:t>
            </a:r>
            <a:endParaRPr lang="en-GB" sz="2600" b="1" dirty="0"/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  <a:tabLst>
                <a:tab pos="403225" algn="l"/>
              </a:tabLst>
            </a:pPr>
            <a:endParaRPr lang="en-GB" sz="2600" b="1" dirty="0"/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  <a:tabLst>
                <a:tab pos="403225" algn="l"/>
              </a:tabLst>
            </a:pPr>
            <a:r>
              <a:rPr lang="en-GB" sz="2600" b="1" dirty="0"/>
              <a:t>Exhibitor – </a:t>
            </a:r>
            <a:r>
              <a:rPr lang="en-GB" sz="2600" b="1" dirty="0" smtClean="0"/>
              <a:t>1,181</a:t>
            </a:r>
            <a:endParaRPr lang="en-GB" sz="2600" b="1" dirty="0"/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  <a:tabLst>
                <a:tab pos="403225" algn="l"/>
              </a:tabLst>
            </a:pPr>
            <a:endParaRPr lang="en-GB" sz="2600" b="1" dirty="0"/>
          </a:p>
          <a:p>
            <a:pPr marL="0" indent="0">
              <a:lnSpc>
                <a:spcPct val="50000"/>
              </a:lnSpc>
              <a:spcAft>
                <a:spcPts val="1200"/>
              </a:spcAft>
              <a:buNone/>
              <a:tabLst>
                <a:tab pos="403225" algn="l"/>
              </a:tabLst>
            </a:pPr>
            <a:r>
              <a:rPr lang="en-GB" sz="2600" b="1" dirty="0" smtClean="0"/>
              <a:t>Expo-Only </a:t>
            </a:r>
            <a:r>
              <a:rPr lang="en-GB" sz="2600" b="1" dirty="0"/>
              <a:t>– </a:t>
            </a:r>
            <a:r>
              <a:rPr lang="en-GB" sz="2600" b="1" dirty="0" smtClean="0"/>
              <a:t>576</a:t>
            </a:r>
            <a:endParaRPr lang="en-GB" sz="2600" b="1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9725"/>
            <a:ext cx="5616575" cy="708025"/>
          </a:xfrm>
        </p:spPr>
        <p:txBody>
          <a:bodyPr/>
          <a:lstStyle/>
          <a:p>
            <a:pPr eaLnBrk="1" hangingPunct="1"/>
            <a:r>
              <a:rPr lang="en-GB" sz="3000" dirty="0" smtClean="0"/>
              <a:t>Attendance Registration Stats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i="1" dirty="0" smtClean="0"/>
              <a:t>as of August 20, 2018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3352800" y="4157839"/>
            <a:ext cx="3276600" cy="69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endParaRPr lang="en-GB" b="1" kern="0" dirty="0" smtClean="0"/>
          </a:p>
          <a:p>
            <a:pPr marL="0" indent="0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r>
              <a:rPr lang="en-GB" sz="2600" b="1" kern="0" dirty="0" smtClean="0"/>
              <a:t>Total – 14,235</a:t>
            </a:r>
            <a:endParaRPr lang="en-GB" sz="2600" b="1" kern="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876800" y="1472404"/>
            <a:ext cx="327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endParaRPr lang="en-GB" sz="2400" b="1" kern="0" dirty="0" smtClean="0"/>
          </a:p>
          <a:p>
            <a:pPr marL="0" indent="0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r>
              <a:rPr lang="en-GB" sz="2600" b="1" kern="0" dirty="0" smtClean="0"/>
              <a:t>Guests – 513</a:t>
            </a:r>
          </a:p>
          <a:p>
            <a:pPr marL="0" indent="0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endParaRPr lang="en-GB" sz="2600" b="1" kern="0" dirty="0" smtClean="0"/>
          </a:p>
          <a:p>
            <a:pPr marL="0" indent="0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r>
              <a:rPr lang="en-GB" sz="2600" b="1" kern="0" dirty="0" smtClean="0"/>
              <a:t>Student – 3,671</a:t>
            </a:r>
          </a:p>
          <a:p>
            <a:pPr marL="0" indent="0">
              <a:lnSpc>
                <a:spcPct val="50000"/>
              </a:lnSpc>
              <a:spcAft>
                <a:spcPts val="1200"/>
              </a:spcAft>
              <a:buFontTx/>
              <a:buNone/>
              <a:tabLst>
                <a:tab pos="403225" algn="l"/>
              </a:tabLst>
            </a:pPr>
            <a:endParaRPr lang="en-GB" sz="2400" b="1" kern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ACS powerpoint template</Template>
  <TotalTime>46</TotalTime>
  <Words>25</Words>
  <Application>Microsoft Office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Default Design</vt:lpstr>
      <vt:lpstr>Custom Design</vt:lpstr>
      <vt:lpstr>1_Custom Design</vt:lpstr>
      <vt:lpstr>2_Custom Design</vt:lpstr>
      <vt:lpstr>Attendance Registration Stats as of August 20, 2018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Fisher</dc:creator>
  <cp:lastModifiedBy>Robin Preston</cp:lastModifiedBy>
  <cp:revision>10</cp:revision>
  <dcterms:created xsi:type="dcterms:W3CDTF">2018-03-20T00:09:49Z</dcterms:created>
  <dcterms:modified xsi:type="dcterms:W3CDTF">2018-08-21T15:08:18Z</dcterms:modified>
</cp:coreProperties>
</file>