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7"/>
  </p:notesMasterIdLst>
  <p:sldIdLst>
    <p:sldId id="258" r:id="rId5"/>
    <p:sldId id="259" r:id="rId6"/>
  </p:sldIdLst>
  <p:sldSz cx="9144000" cy="5143500" type="screen16x9"/>
  <p:notesSz cx="6883400" cy="10033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00" d="100"/>
          <a:sy n="100" d="100"/>
        </p:scale>
        <p:origin x="540" y="-36"/>
      </p:cViewPr>
      <p:guideLst>
        <p:guide orient="horz" pos="21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52475"/>
            <a:ext cx="668655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054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529763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5AB8241-9BA5-5A46-B1D8-1CFB7F3386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6986588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986588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5143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7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914400"/>
            <a:ext cx="16938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04672" y="1977629"/>
            <a:ext cx="5329237" cy="1913334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9" y="4105275"/>
            <a:ext cx="5329237" cy="681038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04863" y="950913"/>
            <a:ext cx="2895600" cy="20955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6900-0E3B-D94C-8A32-C55FE5AE6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4" y="239317"/>
            <a:ext cx="1963737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9" y="239317"/>
            <a:ext cx="5743575" cy="43553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7EB5-07F9-2E4F-A54B-A61D01C7A7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1699-FDC3-BD4C-9AB0-3F7223D7AE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BDAC-DDAE-DD45-9262-4EE772D2F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1CD-A9C2-F64B-AE79-D76EEE2D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1AE1-91F8-2D4E-A5E7-00A0B863B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C26B-415E-5944-A4DD-6B5BB1869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20C1-0436-314B-BC0F-9DA5B9EEE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A207-8842-D04C-916B-99BAA839B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3B25-4559-9E4D-8BE3-1C5E9771F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F825-A009-764B-886E-E225967BA4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1C1D-A3DA-2E4E-B6C6-333582DA8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E51F1-93A3-304E-A39F-F0405BEB2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D2FD-0D0C-C340-8428-7D0AD7DF5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84FE-3B3B-4245-BBC6-1DFC2966A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329929"/>
            <a:ext cx="3852862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329929"/>
            <a:ext cx="385445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A4BB-799E-554A-B774-951AF9B5C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AE5A-37CD-1849-918F-39BC088E2A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B459-BA9D-584B-8851-DE7533AEA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D59D-15DA-E844-9783-219C4D83C8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8742-78BA-724E-BF41-BB5D05E37F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2598-DCB1-DC48-BEF1-B8EF8ED665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39713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30325"/>
            <a:ext cx="785971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863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64100"/>
            <a:ext cx="1773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E4FD6D8-E3CD-AF48-818A-96BF2E166C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804863" y="4740275"/>
            <a:ext cx="7891462" cy="46038"/>
          </a:xfrm>
          <a:prstGeom prst="line">
            <a:avLst/>
          </a:prstGeom>
          <a:noFill/>
          <a:ln w="9525">
            <a:solidFill>
              <a:srgbClr val="0039A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ChangeArrowheads="1"/>
          </p:cNvSpPr>
          <p:nvPr userDrawn="1"/>
        </p:nvSpPr>
        <p:spPr bwMode="auto">
          <a:xfrm>
            <a:off x="0" y="1060450"/>
            <a:ext cx="9144000" cy="40830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4848225"/>
            <a:ext cx="17732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7FAFC3-FB9E-BB42-B599-E3CA34DEE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493" name="Rectangle 13"/>
          <p:cNvSpPr>
            <a:spLocks noChangeArrowheads="1"/>
          </p:cNvSpPr>
          <p:nvPr userDrawn="1"/>
        </p:nvSpPr>
        <p:spPr bwMode="auto">
          <a:xfrm flipV="1">
            <a:off x="0" y="1022350"/>
            <a:ext cx="9144000" cy="107950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 userDrawn="1"/>
        </p:nvSpPr>
        <p:spPr bwMode="auto">
          <a:xfrm>
            <a:off x="466725" y="4786313"/>
            <a:ext cx="822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33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2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0325"/>
            <a:ext cx="8229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332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2560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37892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514350"/>
            <a:ext cx="43465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286000" y="4629150"/>
            <a:ext cx="35814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0054A6"/>
                </a:solidFill>
                <a:latin typeface="+mj-lt"/>
              </a:rPr>
              <a:t>American Chemical Society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American Chemical Society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217552-9D63-6C4B-AB0A-77592F18DCC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Local Section Anniversaries</a:t>
            </a:r>
            <a:endParaRPr lang="en-GB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863" y="1273969"/>
            <a:ext cx="7859712" cy="3263900"/>
          </a:xfrm>
        </p:spPr>
        <p:txBody>
          <a:bodyPr/>
          <a:lstStyle/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50 </a:t>
            </a:r>
            <a:r>
              <a:rPr lang="en-GB" sz="2000" dirty="0" smtClean="0"/>
              <a:t>Years</a:t>
            </a:r>
          </a:p>
          <a:p>
            <a:pPr lvl="1"/>
            <a:r>
              <a:rPr lang="en-GB" sz="2000" dirty="0" smtClean="0"/>
              <a:t>Heart </a:t>
            </a:r>
            <a:r>
              <a:rPr lang="en-GB" sz="2000" dirty="0" err="1" smtClean="0"/>
              <a:t>o’Texas</a:t>
            </a:r>
            <a:r>
              <a:rPr lang="en-GB" sz="2000" dirty="0" smtClean="0"/>
              <a:t>, </a:t>
            </a:r>
            <a:r>
              <a:rPr lang="en-GB" sz="2000" dirty="0" err="1" smtClean="0"/>
              <a:t>LaCrosse</a:t>
            </a:r>
            <a:r>
              <a:rPr lang="en-GB" sz="2000" dirty="0" smtClean="0"/>
              <a:t>-Winona, Northeast Georgia</a:t>
            </a:r>
          </a:p>
          <a:p>
            <a:r>
              <a:rPr lang="en-GB" sz="2000" dirty="0" smtClean="0"/>
              <a:t>75 Years</a:t>
            </a:r>
          </a:p>
          <a:p>
            <a:pPr lvl="1"/>
            <a:r>
              <a:rPr lang="en-GB" sz="2000" dirty="0" smtClean="0"/>
              <a:t>Carolina-Piedmont, Lake Superior, Sabine Neches</a:t>
            </a:r>
          </a:p>
          <a:p>
            <a:r>
              <a:rPr lang="en-GB" sz="2000" dirty="0" smtClean="0"/>
              <a:t>125 Years</a:t>
            </a:r>
          </a:p>
          <a:p>
            <a:pPr lvl="1"/>
            <a:r>
              <a:rPr lang="en-GB" sz="2000" dirty="0" smtClean="0"/>
              <a:t>Chemical Society of Washington, Lehigh Valley</a:t>
            </a:r>
            <a:endParaRPr lang="en-GB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American Chemical Society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217552-9D63-6C4B-AB0A-77592F18DCC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marL="0" indent="0" algn="ctr" eaLnBrk="1" hangingPunct="1">
              <a:buNone/>
            </a:pPr>
            <a:r>
              <a:rPr lang="en-GB" sz="3600" dirty="0" smtClean="0"/>
              <a:t>www.acs.org/getinvolved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38651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ACS powerpoint template</Template>
  <TotalTime>9</TotalTime>
  <Words>39</Words>
  <Application>Microsoft Office PowerPoint</Application>
  <PresentationFormat>On-screen Show (16:9)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Default Design</vt:lpstr>
      <vt:lpstr>Custom Design</vt:lpstr>
      <vt:lpstr>1_Custom Design</vt:lpstr>
      <vt:lpstr>2_Custom Design</vt:lpstr>
      <vt:lpstr>Local Section Anniversaries</vt:lpstr>
      <vt:lpstr>PowerPoint Presentation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O'Brien</dc:creator>
  <cp:lastModifiedBy>Mark O'Brien</cp:lastModifiedBy>
  <cp:revision>2</cp:revision>
  <dcterms:created xsi:type="dcterms:W3CDTF">2018-03-18T19:16:16Z</dcterms:created>
  <dcterms:modified xsi:type="dcterms:W3CDTF">2018-03-18T19:26:00Z</dcterms:modified>
</cp:coreProperties>
</file>