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88953" autoAdjust="0"/>
  </p:normalViewPr>
  <p:slideViewPr>
    <p:cSldViewPr snapToGrid="0">
      <p:cViewPr varScale="1">
        <p:scale>
          <a:sx n="102" d="100"/>
          <a:sy n="102" d="100"/>
        </p:scale>
        <p:origin x="94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85A5E2-6986-45A8-8718-58C8EF587A9C}" type="datetimeFigureOut">
              <a:rPr lang="en-US" smtClean="0"/>
              <a:t>7/15/2021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7DE859-33E7-44EA-BE6F-BC9869C7E565}" type="slidenum">
              <a:rPr lang="en-US" smtClean="0"/>
              <a:t>‹#›</a:t>
            </a:fld>
            <a:endParaRPr lang="en-US"/>
          </a:p>
        </p:txBody>
      </p:sp>
    </p:spTree>
    <p:extLst>
      <p:ext uri="{BB962C8B-B14F-4D97-AF65-F5344CB8AC3E}">
        <p14:creationId xmlns:p14="http://schemas.microsoft.com/office/powerpoint/2010/main" val="653938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National Chemistry Week (NCW) is a public awareness campaign that promotes the value of chemistry in everyday life. ACS members and chemistry enthusiasts celebrate NCW by coordinating events and communicating the importance of chemistry. Celebrate National Chemistry Week from October 17–23, 2021 and learn</a:t>
            </a:r>
            <a:r>
              <a:rPr lang="en-US" sz="1200" b="0" i="0" kern="1200" baseline="0" dirty="0" smtClean="0">
                <a:solidFill>
                  <a:schemeClr val="tx1"/>
                </a:solidFill>
                <a:effectLst/>
                <a:latin typeface="+mn-lt"/>
                <a:ea typeface="+mn-ea"/>
                <a:cs typeface="+mn-cs"/>
              </a:rPr>
              <a:t> </a:t>
            </a:r>
            <a:r>
              <a:rPr lang="en-US" sz="1200" b="0" i="0" kern="1200" baseline="0" smtClean="0">
                <a:solidFill>
                  <a:schemeClr val="tx1"/>
                </a:solidFill>
                <a:effectLst/>
                <a:latin typeface="+mn-lt"/>
                <a:ea typeface="+mn-ea"/>
                <a:cs typeface="+mn-cs"/>
              </a:rPr>
              <a:t>about chemical reaction </a:t>
            </a:r>
            <a:r>
              <a:rPr lang="en-US" sz="1200" b="0" i="0" kern="1200" baseline="0" dirty="0" smtClean="0">
                <a:solidFill>
                  <a:schemeClr val="tx1"/>
                </a:solidFill>
                <a:effectLst/>
                <a:latin typeface="+mn-lt"/>
                <a:ea typeface="+mn-ea"/>
                <a:cs typeface="+mn-cs"/>
              </a:rPr>
              <a:t>rates </a:t>
            </a:r>
            <a:r>
              <a:rPr lang="en-US" sz="1200" b="0" i="0" kern="1200" dirty="0" smtClean="0">
                <a:solidFill>
                  <a:schemeClr val="tx1"/>
                </a:solidFill>
                <a:effectLst/>
                <a:latin typeface="+mn-lt"/>
                <a:ea typeface="+mn-ea"/>
                <a:cs typeface="+mn-cs"/>
              </a:rPr>
              <a:t>with the theme, “Fast or Slow</a:t>
            </a:r>
            <a:r>
              <a:rPr lang="en-US" sz="1200" b="0" i="0" kern="1200" baseline="0" dirty="0" smtClean="0">
                <a:solidFill>
                  <a:schemeClr val="tx1"/>
                </a:solidFill>
                <a:effectLst/>
                <a:latin typeface="+mn-lt"/>
                <a:ea typeface="+mn-ea"/>
                <a:cs typeface="+mn-cs"/>
              </a:rPr>
              <a:t> … Chemistry Makes It Go!</a:t>
            </a:r>
            <a:r>
              <a:rPr lang="en-US" sz="1200" b="0" i="0" kern="1200" dirty="0" smtClean="0">
                <a:solidFill>
                  <a:schemeClr val="tx1"/>
                </a:solidFill>
                <a:effectLst/>
                <a:latin typeface="+mn-lt"/>
                <a:ea typeface="+mn-ea"/>
                <a:cs typeface="+mn-cs"/>
              </a:rPr>
              <a:t>“ More information is available online at www.acs.org/ncw.</a:t>
            </a:r>
          </a:p>
        </p:txBody>
      </p:sp>
      <p:sp>
        <p:nvSpPr>
          <p:cNvPr id="4" name="Slide Number Placeholder 3"/>
          <p:cNvSpPr>
            <a:spLocks noGrp="1"/>
          </p:cNvSpPr>
          <p:nvPr>
            <p:ph type="sldNum" sz="quarter" idx="10"/>
          </p:nvPr>
        </p:nvSpPr>
        <p:spPr/>
        <p:txBody>
          <a:bodyPr/>
          <a:lstStyle/>
          <a:p>
            <a:fld id="{2C7DE859-33E7-44EA-BE6F-BC9869C7E565}" type="slidenum">
              <a:rPr lang="en-US" smtClean="0"/>
              <a:t>1</a:t>
            </a:fld>
            <a:endParaRPr lang="en-US"/>
          </a:p>
        </p:txBody>
      </p:sp>
    </p:spTree>
    <p:extLst>
      <p:ext uri="{BB962C8B-B14F-4D97-AF65-F5344CB8AC3E}">
        <p14:creationId xmlns:p14="http://schemas.microsoft.com/office/powerpoint/2010/main" val="685810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0E9F35-48C6-45AA-9C8B-95F8813B38BD}"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D16EF-4859-4D03-AF9E-AE276733A961}" type="slidenum">
              <a:rPr lang="en-US" smtClean="0"/>
              <a:t>‹#›</a:t>
            </a:fld>
            <a:endParaRPr lang="en-US"/>
          </a:p>
        </p:txBody>
      </p:sp>
    </p:spTree>
    <p:extLst>
      <p:ext uri="{BB962C8B-B14F-4D97-AF65-F5344CB8AC3E}">
        <p14:creationId xmlns:p14="http://schemas.microsoft.com/office/powerpoint/2010/main" val="1973471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0E9F35-48C6-45AA-9C8B-95F8813B38BD}"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D16EF-4859-4D03-AF9E-AE276733A961}" type="slidenum">
              <a:rPr lang="en-US" smtClean="0"/>
              <a:t>‹#›</a:t>
            </a:fld>
            <a:endParaRPr lang="en-US"/>
          </a:p>
        </p:txBody>
      </p:sp>
    </p:spTree>
    <p:extLst>
      <p:ext uri="{BB962C8B-B14F-4D97-AF65-F5344CB8AC3E}">
        <p14:creationId xmlns:p14="http://schemas.microsoft.com/office/powerpoint/2010/main" val="2965476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0E9F35-48C6-45AA-9C8B-95F8813B38BD}"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D16EF-4859-4D03-AF9E-AE276733A961}" type="slidenum">
              <a:rPr lang="en-US" smtClean="0"/>
              <a:t>‹#›</a:t>
            </a:fld>
            <a:endParaRPr lang="en-US"/>
          </a:p>
        </p:txBody>
      </p:sp>
    </p:spTree>
    <p:extLst>
      <p:ext uri="{BB962C8B-B14F-4D97-AF65-F5344CB8AC3E}">
        <p14:creationId xmlns:p14="http://schemas.microsoft.com/office/powerpoint/2010/main" val="161395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0E9F35-48C6-45AA-9C8B-95F8813B38BD}"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D16EF-4859-4D03-AF9E-AE276733A961}" type="slidenum">
              <a:rPr lang="en-US" smtClean="0"/>
              <a:t>‹#›</a:t>
            </a:fld>
            <a:endParaRPr lang="en-US"/>
          </a:p>
        </p:txBody>
      </p:sp>
    </p:spTree>
    <p:extLst>
      <p:ext uri="{BB962C8B-B14F-4D97-AF65-F5344CB8AC3E}">
        <p14:creationId xmlns:p14="http://schemas.microsoft.com/office/powerpoint/2010/main" val="1925305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10E9F35-48C6-45AA-9C8B-95F8813B38BD}"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D16EF-4859-4D03-AF9E-AE276733A961}" type="slidenum">
              <a:rPr lang="en-US" smtClean="0"/>
              <a:t>‹#›</a:t>
            </a:fld>
            <a:endParaRPr lang="en-US"/>
          </a:p>
        </p:txBody>
      </p:sp>
    </p:spTree>
    <p:extLst>
      <p:ext uri="{BB962C8B-B14F-4D97-AF65-F5344CB8AC3E}">
        <p14:creationId xmlns:p14="http://schemas.microsoft.com/office/powerpoint/2010/main" val="277803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0E9F35-48C6-45AA-9C8B-95F8813B38BD}" type="datetimeFigureOut">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D16EF-4859-4D03-AF9E-AE276733A961}" type="slidenum">
              <a:rPr lang="en-US" smtClean="0"/>
              <a:t>‹#›</a:t>
            </a:fld>
            <a:endParaRPr lang="en-US"/>
          </a:p>
        </p:txBody>
      </p:sp>
    </p:spTree>
    <p:extLst>
      <p:ext uri="{BB962C8B-B14F-4D97-AF65-F5344CB8AC3E}">
        <p14:creationId xmlns:p14="http://schemas.microsoft.com/office/powerpoint/2010/main" val="1938368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0E9F35-48C6-45AA-9C8B-95F8813B38BD}" type="datetimeFigureOut">
              <a:rPr lang="en-US" smtClean="0"/>
              <a:t>7/15/2021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AD16EF-4859-4D03-AF9E-AE276733A961}" type="slidenum">
              <a:rPr lang="en-US" smtClean="0"/>
              <a:t>‹#›</a:t>
            </a:fld>
            <a:endParaRPr lang="en-US"/>
          </a:p>
        </p:txBody>
      </p:sp>
    </p:spTree>
    <p:extLst>
      <p:ext uri="{BB962C8B-B14F-4D97-AF65-F5344CB8AC3E}">
        <p14:creationId xmlns:p14="http://schemas.microsoft.com/office/powerpoint/2010/main" val="1173343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0E9F35-48C6-45AA-9C8B-95F8813B38BD}" type="datetimeFigureOut">
              <a:rPr lang="en-US" smtClean="0"/>
              <a:t>7/15/2021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AD16EF-4859-4D03-AF9E-AE276733A961}" type="slidenum">
              <a:rPr lang="en-US" smtClean="0"/>
              <a:t>‹#›</a:t>
            </a:fld>
            <a:endParaRPr lang="en-US"/>
          </a:p>
        </p:txBody>
      </p:sp>
    </p:spTree>
    <p:extLst>
      <p:ext uri="{BB962C8B-B14F-4D97-AF65-F5344CB8AC3E}">
        <p14:creationId xmlns:p14="http://schemas.microsoft.com/office/powerpoint/2010/main" val="173439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0E9F35-48C6-45AA-9C8B-95F8813B38BD}" type="datetimeFigureOut">
              <a:rPr lang="en-US" smtClean="0"/>
              <a:t>7/15/2021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AD16EF-4859-4D03-AF9E-AE276733A961}" type="slidenum">
              <a:rPr lang="en-US" smtClean="0"/>
              <a:t>‹#›</a:t>
            </a:fld>
            <a:endParaRPr lang="en-US"/>
          </a:p>
        </p:txBody>
      </p:sp>
    </p:spTree>
    <p:extLst>
      <p:ext uri="{BB962C8B-B14F-4D97-AF65-F5344CB8AC3E}">
        <p14:creationId xmlns:p14="http://schemas.microsoft.com/office/powerpoint/2010/main" val="2787642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0E9F35-48C6-45AA-9C8B-95F8813B38BD}" type="datetimeFigureOut">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D16EF-4859-4D03-AF9E-AE276733A961}" type="slidenum">
              <a:rPr lang="en-US" smtClean="0"/>
              <a:t>‹#›</a:t>
            </a:fld>
            <a:endParaRPr lang="en-US"/>
          </a:p>
        </p:txBody>
      </p:sp>
    </p:spTree>
    <p:extLst>
      <p:ext uri="{BB962C8B-B14F-4D97-AF65-F5344CB8AC3E}">
        <p14:creationId xmlns:p14="http://schemas.microsoft.com/office/powerpoint/2010/main" val="2900571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0E9F35-48C6-45AA-9C8B-95F8813B38BD}" type="datetimeFigureOut">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D16EF-4859-4D03-AF9E-AE276733A961}" type="slidenum">
              <a:rPr lang="en-US" smtClean="0"/>
              <a:t>‹#›</a:t>
            </a:fld>
            <a:endParaRPr lang="en-US"/>
          </a:p>
        </p:txBody>
      </p:sp>
    </p:spTree>
    <p:extLst>
      <p:ext uri="{BB962C8B-B14F-4D97-AF65-F5344CB8AC3E}">
        <p14:creationId xmlns:p14="http://schemas.microsoft.com/office/powerpoint/2010/main" val="3027983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0E9F35-48C6-45AA-9C8B-95F8813B38BD}" type="datetimeFigureOut">
              <a:rPr lang="en-US" smtClean="0"/>
              <a:t>7/15/2021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AD16EF-4859-4D03-AF9E-AE276733A961}" type="slidenum">
              <a:rPr lang="en-US" smtClean="0"/>
              <a:t>‹#›</a:t>
            </a:fld>
            <a:endParaRPr lang="en-US"/>
          </a:p>
        </p:txBody>
      </p:sp>
    </p:spTree>
    <p:extLst>
      <p:ext uri="{BB962C8B-B14F-4D97-AF65-F5344CB8AC3E}">
        <p14:creationId xmlns:p14="http://schemas.microsoft.com/office/powerpoint/2010/main" val="556898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Tree>
    <p:extLst>
      <p:ext uri="{BB962C8B-B14F-4D97-AF65-F5344CB8AC3E}">
        <p14:creationId xmlns:p14="http://schemas.microsoft.com/office/powerpoint/2010/main" val="4155790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80</Words>
  <Application>Microsoft Office PowerPoint</Application>
  <PresentationFormat>Widescreen</PresentationFormat>
  <Paragraphs>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American Chemical Society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Horwitz</dc:creator>
  <cp:lastModifiedBy>Horwitz, David</cp:lastModifiedBy>
  <cp:revision>3</cp:revision>
  <dcterms:created xsi:type="dcterms:W3CDTF">2020-08-06T20:21:20Z</dcterms:created>
  <dcterms:modified xsi:type="dcterms:W3CDTF">2021-07-15T15:50:05Z</dcterms:modified>
</cp:coreProperties>
</file>