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7315200" cy="9601200"/>
  <p:notesSz cx="6858000" cy="9144000"/>
  <p:defaultTextStyle>
    <a:defPPr>
      <a:defRPr lang="en-US"/>
    </a:defPPr>
    <a:lvl1pPr marL="0" algn="l" defTabSz="867491" rtl="0" eaLnBrk="1" latinLnBrk="0" hangingPunct="1">
      <a:defRPr sz="1708" kern="1200">
        <a:solidFill>
          <a:schemeClr val="tx1"/>
        </a:solidFill>
        <a:latin typeface="+mn-lt"/>
        <a:ea typeface="+mn-ea"/>
        <a:cs typeface="+mn-cs"/>
      </a:defRPr>
    </a:lvl1pPr>
    <a:lvl2pPr marL="433746" algn="l" defTabSz="867491" rtl="0" eaLnBrk="1" latinLnBrk="0" hangingPunct="1">
      <a:defRPr sz="1708" kern="1200">
        <a:solidFill>
          <a:schemeClr val="tx1"/>
        </a:solidFill>
        <a:latin typeface="+mn-lt"/>
        <a:ea typeface="+mn-ea"/>
        <a:cs typeface="+mn-cs"/>
      </a:defRPr>
    </a:lvl2pPr>
    <a:lvl3pPr marL="867491" algn="l" defTabSz="867491" rtl="0" eaLnBrk="1" latinLnBrk="0" hangingPunct="1">
      <a:defRPr sz="1708" kern="1200">
        <a:solidFill>
          <a:schemeClr val="tx1"/>
        </a:solidFill>
        <a:latin typeface="+mn-lt"/>
        <a:ea typeface="+mn-ea"/>
        <a:cs typeface="+mn-cs"/>
      </a:defRPr>
    </a:lvl3pPr>
    <a:lvl4pPr marL="1301237" algn="l" defTabSz="867491" rtl="0" eaLnBrk="1" latinLnBrk="0" hangingPunct="1">
      <a:defRPr sz="1708" kern="1200">
        <a:solidFill>
          <a:schemeClr val="tx1"/>
        </a:solidFill>
        <a:latin typeface="+mn-lt"/>
        <a:ea typeface="+mn-ea"/>
        <a:cs typeface="+mn-cs"/>
      </a:defRPr>
    </a:lvl4pPr>
    <a:lvl5pPr marL="1734983" algn="l" defTabSz="867491" rtl="0" eaLnBrk="1" latinLnBrk="0" hangingPunct="1">
      <a:defRPr sz="1708" kern="1200">
        <a:solidFill>
          <a:schemeClr val="tx1"/>
        </a:solidFill>
        <a:latin typeface="+mn-lt"/>
        <a:ea typeface="+mn-ea"/>
        <a:cs typeface="+mn-cs"/>
      </a:defRPr>
    </a:lvl5pPr>
    <a:lvl6pPr marL="2168728" algn="l" defTabSz="867491" rtl="0" eaLnBrk="1" latinLnBrk="0" hangingPunct="1">
      <a:defRPr sz="1708" kern="1200">
        <a:solidFill>
          <a:schemeClr val="tx1"/>
        </a:solidFill>
        <a:latin typeface="+mn-lt"/>
        <a:ea typeface="+mn-ea"/>
        <a:cs typeface="+mn-cs"/>
      </a:defRPr>
    </a:lvl6pPr>
    <a:lvl7pPr marL="2602474" algn="l" defTabSz="867491" rtl="0" eaLnBrk="1" latinLnBrk="0" hangingPunct="1">
      <a:defRPr sz="1708" kern="1200">
        <a:solidFill>
          <a:schemeClr val="tx1"/>
        </a:solidFill>
        <a:latin typeface="+mn-lt"/>
        <a:ea typeface="+mn-ea"/>
        <a:cs typeface="+mn-cs"/>
      </a:defRPr>
    </a:lvl7pPr>
    <a:lvl8pPr marL="3036219" algn="l" defTabSz="867491" rtl="0" eaLnBrk="1" latinLnBrk="0" hangingPunct="1">
      <a:defRPr sz="1708" kern="1200">
        <a:solidFill>
          <a:schemeClr val="tx1"/>
        </a:solidFill>
        <a:latin typeface="+mn-lt"/>
        <a:ea typeface="+mn-ea"/>
        <a:cs typeface="+mn-cs"/>
      </a:defRPr>
    </a:lvl8pPr>
    <a:lvl9pPr marL="3469965" algn="l" defTabSz="867491" rtl="0" eaLnBrk="1" latinLnBrk="0" hangingPunct="1">
      <a:defRPr sz="17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/>
    <p:restoredTop sz="94643"/>
  </p:normalViewPr>
  <p:slideViewPr>
    <p:cSldViewPr snapToGrid="0" snapToObjects="1">
      <p:cViewPr varScale="1">
        <p:scale>
          <a:sx n="82" d="100"/>
          <a:sy n="82" d="100"/>
        </p:scale>
        <p:origin x="2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4EFA7-40AF-314F-9D6B-38AC39897D3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2663" y="1143000"/>
            <a:ext cx="2352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B3627-85FC-4A43-8FD5-7FEFA445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7491" rtl="0" eaLnBrk="1" latinLnBrk="0" hangingPunct="1">
      <a:defRPr sz="1138" kern="1200">
        <a:solidFill>
          <a:schemeClr val="tx1"/>
        </a:solidFill>
        <a:latin typeface="+mn-lt"/>
        <a:ea typeface="+mn-ea"/>
        <a:cs typeface="+mn-cs"/>
      </a:defRPr>
    </a:lvl1pPr>
    <a:lvl2pPr marL="433746" algn="l" defTabSz="867491" rtl="0" eaLnBrk="1" latinLnBrk="0" hangingPunct="1">
      <a:defRPr sz="1138" kern="1200">
        <a:solidFill>
          <a:schemeClr val="tx1"/>
        </a:solidFill>
        <a:latin typeface="+mn-lt"/>
        <a:ea typeface="+mn-ea"/>
        <a:cs typeface="+mn-cs"/>
      </a:defRPr>
    </a:lvl2pPr>
    <a:lvl3pPr marL="867491" algn="l" defTabSz="867491" rtl="0" eaLnBrk="1" latinLnBrk="0" hangingPunct="1">
      <a:defRPr sz="1138" kern="1200">
        <a:solidFill>
          <a:schemeClr val="tx1"/>
        </a:solidFill>
        <a:latin typeface="+mn-lt"/>
        <a:ea typeface="+mn-ea"/>
        <a:cs typeface="+mn-cs"/>
      </a:defRPr>
    </a:lvl3pPr>
    <a:lvl4pPr marL="1301237" algn="l" defTabSz="867491" rtl="0" eaLnBrk="1" latinLnBrk="0" hangingPunct="1">
      <a:defRPr sz="1138" kern="1200">
        <a:solidFill>
          <a:schemeClr val="tx1"/>
        </a:solidFill>
        <a:latin typeface="+mn-lt"/>
        <a:ea typeface="+mn-ea"/>
        <a:cs typeface="+mn-cs"/>
      </a:defRPr>
    </a:lvl4pPr>
    <a:lvl5pPr marL="1734983" algn="l" defTabSz="867491" rtl="0" eaLnBrk="1" latinLnBrk="0" hangingPunct="1">
      <a:defRPr sz="1138" kern="1200">
        <a:solidFill>
          <a:schemeClr val="tx1"/>
        </a:solidFill>
        <a:latin typeface="+mn-lt"/>
        <a:ea typeface="+mn-ea"/>
        <a:cs typeface="+mn-cs"/>
      </a:defRPr>
    </a:lvl5pPr>
    <a:lvl6pPr marL="2168728" algn="l" defTabSz="867491" rtl="0" eaLnBrk="1" latinLnBrk="0" hangingPunct="1">
      <a:defRPr sz="1138" kern="1200">
        <a:solidFill>
          <a:schemeClr val="tx1"/>
        </a:solidFill>
        <a:latin typeface="+mn-lt"/>
        <a:ea typeface="+mn-ea"/>
        <a:cs typeface="+mn-cs"/>
      </a:defRPr>
    </a:lvl6pPr>
    <a:lvl7pPr marL="2602474" algn="l" defTabSz="867491" rtl="0" eaLnBrk="1" latinLnBrk="0" hangingPunct="1">
      <a:defRPr sz="1138" kern="1200">
        <a:solidFill>
          <a:schemeClr val="tx1"/>
        </a:solidFill>
        <a:latin typeface="+mn-lt"/>
        <a:ea typeface="+mn-ea"/>
        <a:cs typeface="+mn-cs"/>
      </a:defRPr>
    </a:lvl7pPr>
    <a:lvl8pPr marL="3036219" algn="l" defTabSz="867491" rtl="0" eaLnBrk="1" latinLnBrk="0" hangingPunct="1">
      <a:defRPr sz="1138" kern="1200">
        <a:solidFill>
          <a:schemeClr val="tx1"/>
        </a:solidFill>
        <a:latin typeface="+mn-lt"/>
        <a:ea typeface="+mn-ea"/>
        <a:cs typeface="+mn-cs"/>
      </a:defRPr>
    </a:lvl8pPr>
    <a:lvl9pPr marL="3469965" algn="l" defTabSz="867491" rtl="0" eaLnBrk="1" latinLnBrk="0" hangingPunct="1">
      <a:defRPr sz="11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52663" y="1143000"/>
            <a:ext cx="2352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3627-85FC-4A43-8FD5-7FEFA4455B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2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571308"/>
            <a:ext cx="6217920" cy="334264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42853"/>
            <a:ext cx="5486400" cy="2318067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0D3-6FBE-1344-833D-27B8C67A34FF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040C-1032-8C4D-B6BC-3570BC826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2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0D3-6FBE-1344-833D-27B8C67A34FF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040C-1032-8C4D-B6BC-3570BC826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6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11175"/>
            <a:ext cx="157734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11175"/>
            <a:ext cx="4640580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0D3-6FBE-1344-833D-27B8C67A34FF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040C-1032-8C4D-B6BC-3570BC826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9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0D3-6FBE-1344-833D-27B8C67A34FF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040C-1032-8C4D-B6BC-3570BC826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2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393635"/>
            <a:ext cx="6309360" cy="399383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425250"/>
            <a:ext cx="6309360" cy="2100262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0D3-6FBE-1344-833D-27B8C67A34FF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040C-1032-8C4D-B6BC-3570BC826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7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0D3-6FBE-1344-833D-27B8C67A34FF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040C-1032-8C4D-B6BC-3570BC826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11177"/>
            <a:ext cx="630936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353628"/>
            <a:ext cx="3094672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507105"/>
            <a:ext cx="309467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353628"/>
            <a:ext cx="3109913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507105"/>
            <a:ext cx="310991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0D3-6FBE-1344-833D-27B8C67A34FF}" type="datetimeFigureOut">
              <a:rPr lang="en-US" smtClean="0"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040C-1032-8C4D-B6BC-3570BC826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6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0D3-6FBE-1344-833D-27B8C67A34FF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040C-1032-8C4D-B6BC-3570BC826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3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0D3-6FBE-1344-833D-27B8C67A34FF}" type="datetimeFigureOut">
              <a:rPr lang="en-US" smtClean="0"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040C-1032-8C4D-B6BC-3570BC8262B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94A71-85F8-FA4B-8F16-0C6955793F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15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2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82397"/>
            <a:ext cx="3703320" cy="68230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0D3-6FBE-1344-833D-27B8C67A34FF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040C-1032-8C4D-B6BC-3570BC826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82397"/>
            <a:ext cx="3703320" cy="68230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0D3-6FBE-1344-833D-27B8C67A34FF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040C-1032-8C4D-B6BC-3570BC826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11177"/>
            <a:ext cx="63093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555875"/>
            <a:ext cx="630936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760D3-6FBE-1344-833D-27B8C67A34FF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040C-1032-8C4D-B6BC-3570BC826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501" y="8347382"/>
            <a:ext cx="30168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mic Sans MS" charset="0"/>
                <a:ea typeface="Comic Sans MS" charset="0"/>
                <a:cs typeface="Comic Sans MS" charset="0"/>
              </a:rPr>
              <a:t>Room #/Building </a:t>
            </a:r>
            <a:r>
              <a:rPr lang="en-US" sz="1500" dirty="0" err="1">
                <a:latin typeface="Comic Sans MS" charset="0"/>
                <a:ea typeface="Comic Sans MS" charset="0"/>
                <a:cs typeface="Comic Sans MS" charset="0"/>
              </a:rPr>
              <a:t>etc</a:t>
            </a:r>
            <a:r>
              <a:rPr lang="mr-IN" sz="15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sz="15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7440" y="9056215"/>
            <a:ext cx="2951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mic Sans MS" charset="0"/>
                <a:ea typeface="Comic Sans MS" charset="0"/>
                <a:cs typeface="Comic Sans MS" charset="0"/>
              </a:rPr>
              <a:t>Host Name/Email/Phone 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501" y="9052497"/>
            <a:ext cx="30168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mic Sans MS" charset="0"/>
                <a:ea typeface="Comic Sans MS" charset="0"/>
                <a:cs typeface="Comic Sans MS" charset="0"/>
              </a:rPr>
              <a:t>Tuesday, October 23</a:t>
            </a:r>
            <a:r>
              <a:rPr lang="en-US" sz="1500" baseline="30000" dirty="0">
                <a:latin typeface="Comic Sans MS" charset="0"/>
                <a:ea typeface="Comic Sans MS" charset="0"/>
                <a:cs typeface="Comic Sans MS" charset="0"/>
              </a:rPr>
              <a:t>rd</a:t>
            </a:r>
            <a:r>
              <a:rPr lang="en-US" sz="1500" dirty="0">
                <a:latin typeface="Comic Sans MS" charset="0"/>
                <a:ea typeface="Comic Sans MS" charset="0"/>
                <a:cs typeface="Comic Sans MS" charset="0"/>
              </a:rPr>
              <a:t>,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7439" y="8347381"/>
            <a:ext cx="2951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mic Sans MS" charset="0"/>
                <a:ea typeface="Comic Sans MS" charset="0"/>
                <a:cs typeface="Comic Sans MS" charset="0"/>
              </a:rPr>
              <a:t>6:45pm (Come early for food!)</a:t>
            </a:r>
          </a:p>
        </p:txBody>
      </p:sp>
    </p:spTree>
    <p:extLst>
      <p:ext uri="{BB962C8B-B14F-4D97-AF65-F5344CB8AC3E}">
        <p14:creationId xmlns:p14="http://schemas.microsoft.com/office/powerpoint/2010/main" val="34962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26</Words>
  <Application>Microsoft Macintosh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cp:lastPrinted>2018-09-10T15:56:05Z</cp:lastPrinted>
  <dcterms:created xsi:type="dcterms:W3CDTF">2016-12-13T18:53:53Z</dcterms:created>
  <dcterms:modified xsi:type="dcterms:W3CDTF">2018-09-10T18:26:54Z</dcterms:modified>
</cp:coreProperties>
</file>