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59" d="100"/>
          <a:sy n="59" d="100"/>
        </p:scale>
        <p:origin x="-189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5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0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7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6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1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6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2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4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3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F050-E02C-4587-9A6D-90E7CDD20024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9E89-C683-45F8-9557-563AF39D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2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54" y="0"/>
            <a:ext cx="6878053" cy="8991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63157" y="1698171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/ DATE / TIME 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20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American Chemical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Holderman</dc:creator>
  <cp:lastModifiedBy>Erik Holderman</cp:lastModifiedBy>
  <cp:revision>24</cp:revision>
  <cp:lastPrinted>2016-07-25T17:17:07Z</cp:lastPrinted>
  <dcterms:created xsi:type="dcterms:W3CDTF">2016-07-21T14:41:39Z</dcterms:created>
  <dcterms:modified xsi:type="dcterms:W3CDTF">2016-08-24T19:47:20Z</dcterms:modified>
</cp:coreProperties>
</file>