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672" r:id="rId2"/>
    <p:sldMasterId id="2147483673" r:id="rId3"/>
    <p:sldMasterId id="2147483660" r:id="rId4"/>
  </p:sldMasterIdLst>
  <p:sldIdLst>
    <p:sldId id="256" r:id="rId5"/>
    <p:sldId id="262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77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19EAA8-C691-45C7-8D31-ED49C6378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228" y="2083481"/>
            <a:ext cx="6473371" cy="869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F3BEFBD-236F-4981-82B8-9EEEC003C9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64228" y="2994025"/>
            <a:ext cx="6473371" cy="641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126E0AB-CA4E-40E8-8C7C-8E57A6026D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64228" y="3676423"/>
            <a:ext cx="6473371" cy="641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Paper ID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8FCC5ED-F80F-4AE1-B118-649702675D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4228" y="4358821"/>
            <a:ext cx="6473371" cy="641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Email </a:t>
            </a:r>
          </a:p>
        </p:txBody>
      </p:sp>
    </p:spTree>
    <p:extLst>
      <p:ext uri="{BB962C8B-B14F-4D97-AF65-F5344CB8AC3E}">
        <p14:creationId xmlns:p14="http://schemas.microsoft.com/office/powerpoint/2010/main" val="227249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2BCAB2-87E2-4C65-8875-6FDDC968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3654919-311D-422D-BE90-E4E396AACD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688" y="1367972"/>
            <a:ext cx="10625137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80236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C1C384-41F2-427E-94C8-AC3FD5B95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67AB21-2F20-42D0-908A-29E1AEEA27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688" y="1367973"/>
            <a:ext cx="5203825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3470E48-E87B-4C8F-906E-0067B902B6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367972"/>
            <a:ext cx="5203825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75573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5C45B8-F997-4807-8C67-7E2F9177F6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629C293-EF02-4E92-964E-968B7FE1F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1771" y="1367631"/>
            <a:ext cx="4928054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569325-81B5-40AC-87F5-546323E6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4688" y="1367631"/>
            <a:ext cx="5479368" cy="412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23326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92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05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18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94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4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75A65A-FA1E-48AC-AC1E-1D63F5839B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68082" y="2176787"/>
            <a:ext cx="6473371" cy="8699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8B4FC-9A46-4CD7-8DB4-0D50D3196B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8082" y="3087331"/>
            <a:ext cx="6473371" cy="6418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CAEBF-5795-478C-98E4-12F00FD97E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68082" y="3769729"/>
            <a:ext cx="6473371" cy="64180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DEB6D-3174-4894-81D0-FB7FB386CB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8082" y="4452127"/>
            <a:ext cx="6473371" cy="6418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9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81D278-28AD-4383-82F8-929245C973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4CCA1-AC15-4C8A-AC77-78A8AC76EC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51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B7748A-246E-4059-9FF2-BBAB74F826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B4A7E-4B04-4597-B185-955B839B8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0F392-7ED2-45F0-AA57-46AE7E3B5C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47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8ACFEB-D16F-419B-A0D0-7E117A4DA6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6C98F-17D0-4BDA-9E0C-AF5302C2AF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87292B-BDF6-4B43-AEB8-416BE320A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83593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39515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3_Custom Design</vt:lpstr>
      <vt:lpstr>1_Custom Design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Schafer</dc:creator>
  <cp:lastModifiedBy>Jess Schafer</cp:lastModifiedBy>
  <cp:revision>33</cp:revision>
  <dcterms:created xsi:type="dcterms:W3CDTF">2021-02-09T21:21:47Z</dcterms:created>
  <dcterms:modified xsi:type="dcterms:W3CDTF">2022-05-04T16:28:48Z</dcterms:modified>
</cp:coreProperties>
</file>