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3" r:id="rId3"/>
    <p:sldMasterId id="2147483660" r:id="rId4"/>
  </p:sldMasterIdLst>
  <p:sldIdLst>
    <p:sldId id="256" r:id="rId5"/>
    <p:sldId id="262" r:id="rId6"/>
    <p:sldId id="261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C8AB1-074A-4FF6-BE67-BF03B09B1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84907-0A66-4A26-99DF-C0206A791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A9B9E-5C2C-4C47-A4B3-DACFE266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952C0B-92B8-4DDA-BB9D-4FC291F95366}" type="datetimeFigureOut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0BB31-149D-42E1-9B20-AE049E58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93D5A-D1DE-4757-A512-E1200D14F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6BE020-8C93-49CF-997B-32DD87DDA5B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1F67493-3228-46AC-A1C4-01102DD59F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1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19EAA8-C691-45C7-8D31-ED49C63789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64228" y="2083481"/>
            <a:ext cx="6473371" cy="869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CF3BEFBD-236F-4981-82B8-9EEEC003C9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64228" y="2994025"/>
            <a:ext cx="6473371" cy="6418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F126E0AB-CA4E-40E8-8C7C-8E57A6026D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64228" y="3676423"/>
            <a:ext cx="6473371" cy="6418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Paper ID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8FCC5ED-F80F-4AE1-B118-649702675D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64228" y="4358821"/>
            <a:ext cx="6473371" cy="6418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227249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F2BCAB2-87E2-4C65-8875-6FDDC96854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4688" y="544514"/>
            <a:ext cx="10625137" cy="703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E3654919-311D-422D-BE90-E4E396AACD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4688" y="1367972"/>
            <a:ext cx="10625137" cy="4122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8023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99C1C384-41F2-427E-94C8-AC3FD5B956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4688" y="544514"/>
            <a:ext cx="10625137" cy="703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C67AB21-2F20-42D0-908A-29E1AEEA27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4688" y="1367973"/>
            <a:ext cx="5203825" cy="4122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D3470E48-E87B-4C8F-906E-0067B902B6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367972"/>
            <a:ext cx="5203825" cy="4122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75573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865C45B8-F997-4807-8C67-7E2F9177F64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4688" y="544514"/>
            <a:ext cx="10625137" cy="703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1629C293-EF02-4E92-964E-968B7FE1FE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71771" y="1367631"/>
            <a:ext cx="4928054" cy="4122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C569325-81B5-40AC-87F5-546323E63A0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4688" y="1367631"/>
            <a:ext cx="5479368" cy="412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3326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92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80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18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794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4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75A65A-FA1E-48AC-AC1E-1D63F5839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8B4FC-9A46-4CD7-8DB4-0D50D3196B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CAEBF-5795-478C-98E4-12F00FD97E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DEB6D-3174-4894-81D0-FB7FB386CB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9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3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781D278-28AD-4383-82F8-929245C973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4CCA1-AC15-4C8A-AC77-78A8AC76EC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1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B7748A-246E-4059-9FF2-BBAB74F826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B4A7E-4B04-4597-B185-955B839B8A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0F392-7ED2-45F0-AA57-46AE7E3B5C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4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68ACFEB-D16F-419B-A0D0-7E117A4DA6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6C98F-17D0-4BDA-9E0C-AF5302C2AF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087292B-BDF6-4B43-AEB8-416BE320A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835939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1_Custom Design</vt:lpstr>
      <vt:lpstr>2_Custom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Schafer</dc:creator>
  <cp:lastModifiedBy>Perry, Elizabeth</cp:lastModifiedBy>
  <cp:revision>23</cp:revision>
  <dcterms:created xsi:type="dcterms:W3CDTF">2021-02-09T21:21:47Z</dcterms:created>
  <dcterms:modified xsi:type="dcterms:W3CDTF">2021-02-11T18:20:36Z</dcterms:modified>
</cp:coreProperties>
</file>